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6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4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8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5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9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5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97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9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F1135-DE7B-4716-926D-E2DB5B38C152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A4C7C-1248-4D73-B70A-2704897F1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3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using+but+in+setences+video+ks1&amp;docid=608017663482465133&amp;mid=14548DB3FC9E80C9843314548DB3FC9E80C98433&amp;view=detail&amp;FORM=VIR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smtClean="0"/>
              <a:t>Wednesday 24</a:t>
            </a:r>
            <a:r>
              <a:rPr lang="en-US" b="1" u="sng" baseline="30000" smtClean="0"/>
              <a:t>th</a:t>
            </a:r>
            <a:r>
              <a:rPr lang="en-US" b="1" u="sng" smtClean="0"/>
              <a:t> </a:t>
            </a:r>
            <a:r>
              <a:rPr lang="en-US" b="1" u="sng" dirty="0" smtClean="0"/>
              <a:t>June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English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4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Watch the video link below to remind yourself about using conjunctions </a:t>
            </a:r>
            <a:r>
              <a:rPr lang="en-US" b="1" dirty="0" smtClean="0"/>
              <a:t>and</a:t>
            </a:r>
            <a:r>
              <a:rPr lang="en-US" dirty="0" smtClean="0"/>
              <a:t> </a:t>
            </a:r>
            <a:r>
              <a:rPr lang="en-US" dirty="0" err="1" smtClean="0"/>
              <a:t>and</a:t>
            </a:r>
            <a:r>
              <a:rPr lang="en-US" dirty="0" smtClean="0"/>
              <a:t> </a:t>
            </a:r>
            <a:r>
              <a:rPr lang="en-US" b="1" dirty="0" smtClean="0"/>
              <a:t>but.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>
                <a:hlinkClick r:id="rId2"/>
              </a:rPr>
              <a:t>https://www.bing.com/videos/search?q=using+but+in+setences+video+ks1&amp;docid=608017663482465133&amp;mid=14548DB3FC9E80C9843314548DB3FC9E80C98433&amp;view=detail&amp;FORM=VIRE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Conjunctions join together two sentences.</a:t>
            </a:r>
          </a:p>
          <a:p>
            <a:pPr marL="0" indent="0">
              <a:buNone/>
            </a:pPr>
            <a:r>
              <a:rPr lang="en-US" dirty="0" smtClean="0"/>
              <a:t>‘and’ joins two sentences that have something in common and go together.</a:t>
            </a:r>
          </a:p>
          <a:p>
            <a:pPr marL="0" indent="0">
              <a:buNone/>
            </a:pPr>
            <a:r>
              <a:rPr lang="en-US" dirty="0" smtClean="0"/>
              <a:t>‘but’ joins two sentences that have different ideas and go against each other.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example- </a:t>
            </a:r>
          </a:p>
          <a:p>
            <a:pPr marL="0" indent="0">
              <a:buNone/>
            </a:pPr>
            <a:r>
              <a:rPr lang="en-US" dirty="0" smtClean="0"/>
              <a:t>I like sweets. I don’t like fruit.</a:t>
            </a:r>
          </a:p>
          <a:p>
            <a:pPr marL="0" indent="0">
              <a:buNone/>
            </a:pPr>
            <a:r>
              <a:rPr lang="en-US" dirty="0" smtClean="0"/>
              <a:t>I like sweets </a:t>
            </a:r>
            <a:r>
              <a:rPr lang="en-US" b="1" dirty="0" smtClean="0"/>
              <a:t>but</a:t>
            </a:r>
            <a:r>
              <a:rPr lang="en-US" dirty="0" smtClean="0"/>
              <a:t> I don’t like fruit.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38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472" y="8223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Look at my sentences. </a:t>
            </a:r>
            <a:br>
              <a:rPr lang="en-US" dirty="0" smtClean="0"/>
            </a:br>
            <a:r>
              <a:rPr lang="en-US" dirty="0" smtClean="0"/>
              <a:t>Can you add the correct conjunction so they make sense?</a:t>
            </a:r>
            <a:br>
              <a:rPr lang="en-US" dirty="0" smtClean="0"/>
            </a:br>
            <a:r>
              <a:rPr lang="en-US" dirty="0" smtClean="0"/>
              <a:t>Add and or but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71799"/>
            <a:ext cx="10515600" cy="372637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Tom played the game well _______ won a trophy. 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king is rich____ the farmer is poor.</a:t>
            </a:r>
          </a:p>
          <a:p>
            <a:pPr marL="514350" indent="-514350">
              <a:buAutoNum type="arabicPeriod"/>
            </a:pPr>
            <a:r>
              <a:rPr lang="en-US" dirty="0" smtClean="0"/>
              <a:t>Molly likes doing </a:t>
            </a:r>
            <a:r>
              <a:rPr lang="en-US" dirty="0" err="1" smtClean="0"/>
              <a:t>puzzles_____Alice</a:t>
            </a:r>
            <a:r>
              <a:rPr lang="en-US" dirty="0" smtClean="0"/>
              <a:t> likes doing crosswords. </a:t>
            </a:r>
          </a:p>
          <a:p>
            <a:pPr marL="514350" indent="-514350">
              <a:buAutoNum type="arabicPeriod"/>
            </a:pPr>
            <a:r>
              <a:rPr lang="en-US" dirty="0" smtClean="0"/>
              <a:t>Her writing is very </a:t>
            </a:r>
            <a:r>
              <a:rPr lang="en-US" dirty="0" err="1" smtClean="0"/>
              <a:t>good____she</a:t>
            </a:r>
            <a:r>
              <a:rPr lang="en-US" dirty="0" smtClean="0"/>
              <a:t> struggles with her spelling. </a:t>
            </a:r>
          </a:p>
          <a:p>
            <a:pPr marL="514350" indent="-514350">
              <a:buAutoNum type="arabicPeriod"/>
            </a:pPr>
            <a:r>
              <a:rPr lang="en-US" dirty="0" smtClean="0"/>
              <a:t>Max fell down______ he didn’t get hurt.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31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9496"/>
            <a:ext cx="10515600" cy="563746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Have a think about whether Syd should stay on the island or go home.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Create a table with reasons for and against, I have started one for you. 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994932"/>
              </p:ext>
            </p:extLst>
          </p:nvPr>
        </p:nvGraphicFramePr>
        <p:xfrm>
          <a:off x="1190752" y="2852927"/>
          <a:ext cx="9416288" cy="2395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8144"/>
                <a:gridCol w="4708144"/>
              </a:tblGrid>
              <a:tr h="79857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Syd should stay.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Syd</a:t>
                      </a:r>
                      <a:r>
                        <a:rPr lang="en-US" baseline="0" dirty="0" smtClean="0"/>
                        <a:t> shouldn’t stay.</a:t>
                      </a:r>
                      <a:endParaRPr lang="en-US" dirty="0"/>
                    </a:p>
                  </a:txBody>
                  <a:tcPr/>
                </a:tc>
              </a:tr>
              <a:tr h="798576">
                <a:tc>
                  <a:txBody>
                    <a:bodyPr/>
                    <a:lstStyle/>
                    <a:p>
                      <a:r>
                        <a:rPr lang="en-US" dirty="0" smtClean="0"/>
                        <a:t>He is having a great time.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His mum and dad will miss</a:t>
                      </a:r>
                      <a:r>
                        <a:rPr lang="en-US" baseline="0" dirty="0" smtClean="0"/>
                        <a:t> him.</a:t>
                      </a:r>
                      <a:endParaRPr lang="en-US" dirty="0"/>
                    </a:p>
                  </a:txBody>
                  <a:tcPr/>
                </a:tc>
              </a:tr>
              <a:tr h="798576">
                <a:tc>
                  <a:txBody>
                    <a:bodyPr/>
                    <a:lstStyle/>
                    <a:p>
                      <a:r>
                        <a:rPr lang="en-US" dirty="0" smtClean="0"/>
                        <a:t>He is spending time with his Grandad.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jungle isn’t a safe</a:t>
                      </a:r>
                      <a:r>
                        <a:rPr lang="en-US" baseline="0" dirty="0" smtClean="0"/>
                        <a:t> place.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223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201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Wednesday 24th June </vt:lpstr>
      <vt:lpstr>But….</vt:lpstr>
      <vt:lpstr> Look at my sentences.  Can you add the correct conjunction so they make sense? Add and or but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23rd June</dc:title>
  <dc:creator>Adriana Capozzi</dc:creator>
  <cp:lastModifiedBy>Adriana Capozzi</cp:lastModifiedBy>
  <cp:revision>2</cp:revision>
  <dcterms:created xsi:type="dcterms:W3CDTF">2020-06-15T10:37:13Z</dcterms:created>
  <dcterms:modified xsi:type="dcterms:W3CDTF">2020-06-15T10:42:54Z</dcterms:modified>
</cp:coreProperties>
</file>