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1A2F-0B9E-4F40-999E-8F3BF9A6ACBE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19436-BEF0-41C1-92D9-B1132F9AD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646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1A2F-0B9E-4F40-999E-8F3BF9A6ACBE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19436-BEF0-41C1-92D9-B1132F9AD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729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1A2F-0B9E-4F40-999E-8F3BF9A6ACBE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19436-BEF0-41C1-92D9-B1132F9AD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973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1A2F-0B9E-4F40-999E-8F3BF9A6ACBE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19436-BEF0-41C1-92D9-B1132F9AD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073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1A2F-0B9E-4F40-999E-8F3BF9A6ACBE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19436-BEF0-41C1-92D9-B1132F9AD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760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1A2F-0B9E-4F40-999E-8F3BF9A6ACBE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19436-BEF0-41C1-92D9-B1132F9AD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031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1A2F-0B9E-4F40-999E-8F3BF9A6ACBE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19436-BEF0-41C1-92D9-B1132F9AD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787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1A2F-0B9E-4F40-999E-8F3BF9A6ACBE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19436-BEF0-41C1-92D9-B1132F9AD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18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1A2F-0B9E-4F40-999E-8F3BF9A6ACBE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19436-BEF0-41C1-92D9-B1132F9AD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768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1A2F-0B9E-4F40-999E-8F3BF9A6ACBE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19436-BEF0-41C1-92D9-B1132F9AD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849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1A2F-0B9E-4F40-999E-8F3BF9A6ACBE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19436-BEF0-41C1-92D9-B1132F9AD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82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01A2F-0B9E-4F40-999E-8F3BF9A6ACBE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19436-BEF0-41C1-92D9-B1132F9AD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534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 smtClean="0"/>
              <a:t>Monday 22</a:t>
            </a:r>
            <a:r>
              <a:rPr lang="en-US" b="1" u="sng" baseline="30000" dirty="0" smtClean="0"/>
              <a:t>nd</a:t>
            </a:r>
            <a:r>
              <a:rPr lang="en-US" b="1" u="sng" dirty="0" smtClean="0"/>
              <a:t> June 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Guided reading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55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74320"/>
            <a:ext cx="10515600" cy="5902643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en-US" u="sng" dirty="0" smtClean="0"/>
              <a:t>Portrait of a Dragon</a:t>
            </a:r>
          </a:p>
          <a:p>
            <a:pPr marL="0" indent="0" algn="ctr">
              <a:buNone/>
            </a:pPr>
            <a:r>
              <a:rPr lang="en-US" dirty="0" smtClean="0"/>
              <a:t>If I were an artist</a:t>
            </a:r>
          </a:p>
          <a:p>
            <a:pPr marL="0" indent="0" algn="ctr">
              <a:buNone/>
            </a:pPr>
            <a:r>
              <a:rPr lang="en-US" dirty="0" smtClean="0"/>
              <a:t>I’d paint the portrait</a:t>
            </a:r>
          </a:p>
          <a:p>
            <a:pPr marL="0" indent="0" algn="ctr">
              <a:buNone/>
            </a:pPr>
            <a:r>
              <a:rPr lang="en-US" dirty="0" smtClean="0"/>
              <a:t>Of a dragon.</a:t>
            </a:r>
          </a:p>
          <a:p>
            <a:pPr marL="0" indent="0" algn="ctr">
              <a:buNone/>
            </a:pPr>
            <a:r>
              <a:rPr lang="en-US" dirty="0" smtClean="0"/>
              <a:t>To do a proper job</a:t>
            </a:r>
          </a:p>
          <a:p>
            <a:pPr marL="0" indent="0" algn="ctr">
              <a:buNone/>
            </a:pPr>
            <a:r>
              <a:rPr lang="en-US" dirty="0" smtClean="0"/>
              <a:t>I’d borrow </a:t>
            </a:r>
            <a:r>
              <a:rPr lang="en-US" dirty="0" err="1" smtClean="0"/>
              <a:t>colours</a:t>
            </a:r>
            <a:r>
              <a:rPr lang="en-US" dirty="0" smtClean="0"/>
              <a:t> from the world.</a:t>
            </a:r>
          </a:p>
          <a:p>
            <a:pPr marL="0" indent="0" algn="ctr">
              <a:buNone/>
            </a:pPr>
            <a:r>
              <a:rPr lang="en-US" dirty="0" smtClean="0"/>
              <a:t>For his back I’d need a mountain range,</a:t>
            </a:r>
          </a:p>
          <a:p>
            <a:pPr marL="0" indent="0" algn="ctr">
              <a:buNone/>
            </a:pPr>
            <a:r>
              <a:rPr lang="en-US" dirty="0" smtClean="0"/>
              <a:t>All misty blue.</a:t>
            </a:r>
          </a:p>
          <a:p>
            <a:pPr marL="0" indent="0" algn="ctr">
              <a:buNone/>
            </a:pPr>
            <a:r>
              <a:rPr lang="en-US" dirty="0" smtClean="0"/>
              <a:t>For spikes I’d use </a:t>
            </a:r>
            <a:r>
              <a:rPr lang="en-US" dirty="0"/>
              <a:t>d</a:t>
            </a:r>
            <a:r>
              <a:rPr lang="en-US" dirty="0" smtClean="0"/>
              <a:t>ark fir trees pointing to the sky.</a:t>
            </a:r>
          </a:p>
          <a:p>
            <a:pPr marL="0" indent="0" algn="ctr">
              <a:buNone/>
            </a:pPr>
            <a:r>
              <a:rPr lang="en-US" dirty="0" smtClean="0"/>
              <a:t>For overlapping scales</a:t>
            </a:r>
          </a:p>
          <a:p>
            <a:pPr marL="0" indent="0" algn="ctr">
              <a:buNone/>
            </a:pPr>
            <a:r>
              <a:rPr lang="en-US" dirty="0" smtClean="0"/>
              <a:t>I’d squeeze dye from bright anemones.</a:t>
            </a:r>
          </a:p>
          <a:p>
            <a:pPr marL="0" indent="0" algn="ctr">
              <a:buNone/>
            </a:pPr>
            <a:r>
              <a:rPr lang="en-US" dirty="0" smtClean="0"/>
              <a:t>I’d gild his claws</a:t>
            </a:r>
          </a:p>
          <a:p>
            <a:pPr marL="0" indent="0" algn="ctr">
              <a:buNone/>
            </a:pPr>
            <a:r>
              <a:rPr lang="en-US" dirty="0" smtClean="0"/>
              <a:t>Like shining swords</a:t>
            </a:r>
          </a:p>
          <a:p>
            <a:pPr marL="0" indent="0" algn="ctr">
              <a:buNone/>
            </a:pPr>
            <a:r>
              <a:rPr lang="en-US" dirty="0" smtClean="0"/>
              <a:t>With starlight.</a:t>
            </a:r>
          </a:p>
          <a:p>
            <a:pPr marL="0" indent="0" algn="ctr">
              <a:buNone/>
            </a:pPr>
            <a:r>
              <a:rPr lang="en-US" dirty="0" smtClean="0"/>
              <a:t>His tail would be a river, silver in the sun.</a:t>
            </a:r>
          </a:p>
          <a:p>
            <a:pPr marL="0" indent="0" algn="ctr">
              <a:buNone/>
            </a:pPr>
            <a:r>
              <a:rPr lang="en-US" dirty="0" smtClean="0"/>
              <a:t>For his head, the secret green of forests and deep seas.</a:t>
            </a:r>
          </a:p>
          <a:p>
            <a:pPr marL="0" indent="0" algn="ctr">
              <a:buNone/>
            </a:pPr>
            <a:r>
              <a:rPr lang="en-US" dirty="0" smtClean="0"/>
              <a:t>And his eyes would glow like embers in a fire.</a:t>
            </a:r>
          </a:p>
          <a:p>
            <a:pPr marL="0" indent="0" algn="ctr">
              <a:buNone/>
            </a:pPr>
            <a:r>
              <a:rPr lang="en-US" dirty="0" smtClean="0"/>
              <a:t>But I’d keep the best till last. For his hot breath</a:t>
            </a:r>
          </a:p>
          <a:p>
            <a:pPr marL="0" indent="0" algn="ctr">
              <a:buNone/>
            </a:pPr>
            <a:r>
              <a:rPr lang="en-US" dirty="0" smtClean="0"/>
              <a:t>I’d use all reds and yellows-crocus, saffron, peony, poppy,</a:t>
            </a:r>
          </a:p>
          <a:p>
            <a:pPr marL="0" indent="0" algn="ctr">
              <a:buNone/>
            </a:pPr>
            <a:r>
              <a:rPr lang="en-US" dirty="0" smtClean="0"/>
              <a:t>And fierce orange flames from a marigold. 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36570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Read the poem describing the dragon twice.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Do you like the poem?</a:t>
            </a:r>
          </a:p>
          <a:p>
            <a:pPr marL="0" indent="0">
              <a:buNone/>
            </a:pPr>
            <a:r>
              <a:rPr lang="en-US" dirty="0" smtClean="0"/>
              <a:t>Explain your answer.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 have made a word bank of some of the tricky words from the poem to help you.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580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"/>
            <a:ext cx="7690104" cy="33270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150" y="3755136"/>
            <a:ext cx="1524000" cy="1524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47472" y="5094470"/>
            <a:ext cx="1563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Marigold 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3535" y="118873"/>
            <a:ext cx="1845945" cy="188286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049256" y="2194560"/>
            <a:ext cx="1755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Anemones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81378" y="275726"/>
            <a:ext cx="1711630" cy="138780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101584" y="1874520"/>
            <a:ext cx="1234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Embers 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17535" y="2646164"/>
            <a:ext cx="2217944" cy="221794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222992" y="5094470"/>
            <a:ext cx="1626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Crocus 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08519" y="3438144"/>
            <a:ext cx="2114549" cy="1271587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825496" y="4864108"/>
            <a:ext cx="1627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Saffron 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80559" y="3438144"/>
            <a:ext cx="2058718" cy="2058718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005563" y="5614416"/>
            <a:ext cx="1352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Peony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794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191</Words>
  <Application>Microsoft Office PowerPoint</Application>
  <PresentationFormat>Widescreen</PresentationFormat>
  <Paragraphs>36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Monday 22nd June </vt:lpstr>
      <vt:lpstr>PowerPoint Presentation</vt:lpstr>
      <vt:lpstr>Read the poem describing the dragon twice.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22nd June</dc:title>
  <dc:creator>Adriana Capozzi</dc:creator>
  <cp:lastModifiedBy>Adriana Capozzi</cp:lastModifiedBy>
  <cp:revision>3</cp:revision>
  <dcterms:created xsi:type="dcterms:W3CDTF">2020-06-15T11:32:37Z</dcterms:created>
  <dcterms:modified xsi:type="dcterms:W3CDTF">2020-06-15T12:04:34Z</dcterms:modified>
</cp:coreProperties>
</file>