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37B93-1505-45EA-A1AB-B889B806F985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E044-09E6-4646-9FD8-A7091CF58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691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37B93-1505-45EA-A1AB-B889B806F985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E044-09E6-4646-9FD8-A7091CF58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42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37B93-1505-45EA-A1AB-B889B806F985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E044-09E6-4646-9FD8-A7091CF58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433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37B93-1505-45EA-A1AB-B889B806F985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E044-09E6-4646-9FD8-A7091CF58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747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37B93-1505-45EA-A1AB-B889B806F985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E044-09E6-4646-9FD8-A7091CF58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030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37B93-1505-45EA-A1AB-B889B806F985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E044-09E6-4646-9FD8-A7091CF58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430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37B93-1505-45EA-A1AB-B889B806F985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E044-09E6-4646-9FD8-A7091CF58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011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37B93-1505-45EA-A1AB-B889B806F985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E044-09E6-4646-9FD8-A7091CF58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286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37B93-1505-45EA-A1AB-B889B806F985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E044-09E6-4646-9FD8-A7091CF58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778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37B93-1505-45EA-A1AB-B889B806F985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E044-09E6-4646-9FD8-A7091CF58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29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37B93-1505-45EA-A1AB-B889B806F985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E044-09E6-4646-9FD8-A7091CF58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206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37B93-1505-45EA-A1AB-B889B806F985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BE044-09E6-4646-9FD8-A7091CF58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94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u="sng" dirty="0" smtClean="0"/>
              <a:t>Monday 22</a:t>
            </a:r>
            <a:r>
              <a:rPr lang="en-US" u="sng" baseline="30000" dirty="0" smtClean="0"/>
              <a:t>nd</a:t>
            </a:r>
            <a:r>
              <a:rPr lang="en-US" u="sng" dirty="0" smtClean="0"/>
              <a:t> June </a:t>
            </a:r>
            <a:endParaRPr lang="en-US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English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153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rot="16200000">
            <a:off x="1122839" y="-594519"/>
            <a:ext cx="5994400" cy="797591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646160" y="579120"/>
            <a:ext cx="282448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Look at the image from the book.</a:t>
            </a:r>
          </a:p>
          <a:p>
            <a:endParaRPr lang="en-US" sz="2800" dirty="0"/>
          </a:p>
          <a:p>
            <a:r>
              <a:rPr lang="en-US" sz="2800" dirty="0" smtClean="0"/>
              <a:t>Around Grandad and Syd are lots of animals that live in the jungle.</a:t>
            </a:r>
          </a:p>
          <a:p>
            <a:endParaRPr lang="en-US" sz="2800" dirty="0"/>
          </a:p>
          <a:p>
            <a:r>
              <a:rPr lang="en-US" sz="2800" dirty="0" smtClean="0"/>
              <a:t>Pick one and research it.</a:t>
            </a:r>
          </a:p>
        </p:txBody>
      </p:sp>
    </p:spTree>
    <p:extLst>
      <p:ext uri="{BB962C8B-B14F-4D97-AF65-F5344CB8AC3E}">
        <p14:creationId xmlns:p14="http://schemas.microsoft.com/office/powerpoint/2010/main" val="2427639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Fi</a:t>
            </a:r>
            <a:r>
              <a:rPr lang="en-US" b="1" u="sng" dirty="0" smtClean="0"/>
              <a:t>nd out..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it lives</a:t>
            </a:r>
          </a:p>
          <a:p>
            <a:r>
              <a:rPr lang="en-US" dirty="0" smtClean="0"/>
              <a:t>What it eats</a:t>
            </a:r>
          </a:p>
          <a:p>
            <a:r>
              <a:rPr lang="en-US" dirty="0" smtClean="0"/>
              <a:t>How long it lives for</a:t>
            </a:r>
          </a:p>
          <a:p>
            <a:r>
              <a:rPr lang="en-US" dirty="0" smtClean="0"/>
              <a:t>Amazing and interesting facts about it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Write these down on a scrap piece of paper ready for tomorrow. </a:t>
            </a:r>
          </a:p>
        </p:txBody>
      </p:sp>
    </p:spTree>
    <p:extLst>
      <p:ext uri="{BB962C8B-B14F-4D97-AF65-F5344CB8AC3E}">
        <p14:creationId xmlns:p14="http://schemas.microsoft.com/office/powerpoint/2010/main" val="2167773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Monday 22nd June </vt:lpstr>
      <vt:lpstr>PowerPoint Presentation</vt:lpstr>
      <vt:lpstr>Find out..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 22nd June </dc:title>
  <dc:creator>Adriana Capozzi</dc:creator>
  <cp:lastModifiedBy>Adriana Capozzi</cp:lastModifiedBy>
  <cp:revision>1</cp:revision>
  <dcterms:created xsi:type="dcterms:W3CDTF">2020-06-15T10:22:25Z</dcterms:created>
  <dcterms:modified xsi:type="dcterms:W3CDTF">2020-06-15T10:22:50Z</dcterms:modified>
</cp:coreProperties>
</file>