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600" y="1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circular prism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</TotalTime>
  <Words>120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Microsoft Office User</cp:lastModifiedBy>
  <cp:revision>6</cp:revision>
  <dcterms:created xsi:type="dcterms:W3CDTF">2018-11-18T11:55:21Z</dcterms:created>
  <dcterms:modified xsi:type="dcterms:W3CDTF">2020-05-29T16:11:35Z</dcterms:modified>
</cp:coreProperties>
</file>