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vqDtPXeV7c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6130" y="1071938"/>
            <a:ext cx="771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Tuesday 12</a:t>
            </a:r>
            <a:r>
              <a:rPr lang="en-US" sz="5400" b="0" cap="none" spc="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May 2020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335" y="2300664"/>
            <a:ext cx="110113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This week we will be linking our Literacy work to a wonderful story called ‘Grandad’s Island’ by </a:t>
            </a:r>
            <a:r>
              <a:rPr lang="en-GB" sz="2000" dirty="0" err="1">
                <a:latin typeface="Comic Sans MS" panose="030F0702030302020204" pitchFamily="66" charset="0"/>
              </a:rPr>
              <a:t>Benji</a:t>
            </a:r>
            <a:r>
              <a:rPr lang="en-GB" sz="2000" dirty="0">
                <a:latin typeface="Comic Sans MS" panose="030F0702030302020204" pitchFamily="66" charset="0"/>
              </a:rPr>
              <a:t> Davies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Please watch/read it together: </a:t>
            </a:r>
            <a:r>
              <a:rPr lang="en-GB" sz="2000" u="sng" dirty="0">
                <a:latin typeface="Comic Sans MS" panose="030F0702030302020204" pitchFamily="66" charset="0"/>
                <a:hlinkClick r:id="rId2"/>
              </a:rPr>
              <a:t>https://www.youtube.com/watch?v=vqDtPXeV7cU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08" y="3825640"/>
            <a:ext cx="2423977" cy="2141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88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3707" y="1230048"/>
            <a:ext cx="7961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the story there is a letter addressed to Syd. It has a picture on it.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21" t="28206" r="53947" b="32651"/>
          <a:stretch/>
        </p:blipFill>
        <p:spPr>
          <a:xfrm>
            <a:off x="3885358" y="2348555"/>
            <a:ext cx="3978442" cy="3170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5"/>
          <p:cNvSpPr/>
          <p:nvPr/>
        </p:nvSpPr>
        <p:spPr>
          <a:xfrm>
            <a:off x="426413" y="2348555"/>
            <a:ext cx="2934587" cy="180324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What can you see on the picture?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74765" y="5044125"/>
            <a:ext cx="2586235" cy="13566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Who do you think it’s from?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8136341" y="3381154"/>
            <a:ext cx="3807565" cy="187562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do you think the letter says on the other side?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6420" y="1783138"/>
            <a:ext cx="567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Literacy Activity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0500" y="3453589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Using those brilliant ideas, we would like you to write the letter that might on the other side of the paper.</a:t>
            </a:r>
          </a:p>
        </p:txBody>
      </p:sp>
    </p:spTree>
    <p:extLst>
      <p:ext uri="{BB962C8B-B14F-4D97-AF65-F5344CB8AC3E}">
        <p14:creationId xmlns:p14="http://schemas.microsoft.com/office/powerpoint/2010/main" val="330360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911" y="1946607"/>
            <a:ext cx="10579395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Green: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a letter that starts with ‘Dear’ and ends with ‘From’. Include one message/sentence in your letter</a:t>
            </a:r>
            <a:r>
              <a:rPr lang="en-GB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Amber: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a letter that starts with ‘Dear’ and ends with ‘From’. Include two or three messages/sentences in your letter</a:t>
            </a:r>
            <a:r>
              <a:rPr lang="en-GB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Red: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a letter that starts with ‘Dear’ and ends with ‘From’. Include three or more messages/sentences in your letter.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645454"/>
            <a:ext cx="567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Literacy Activity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6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5415" y="645454"/>
            <a:ext cx="6304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Literacy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EXAMPLE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8786" y="1542684"/>
            <a:ext cx="7001540" cy="4975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28531" y="1765968"/>
            <a:ext cx="9707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To Syd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This is a picture of me and my animal friends.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We have been very busy building a new shack.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missing you lots and lots.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From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Grandad x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5479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</TotalTime>
  <Words>221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Ashdene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created xsi:type="dcterms:W3CDTF">2020-05-08T13:38:46Z</dcterms:created>
  <dcterms:modified xsi:type="dcterms:W3CDTF">2020-05-08T13:47:27Z</dcterms:modified>
</cp:coreProperties>
</file>