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71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69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1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41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45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68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67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61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14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45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63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1C74C-CE4B-4CB7-9295-843B3D15187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427A3-4760-49B8-88C2-CDCCFC152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3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four operations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Today we are going to be completing some retrieval practice </a:t>
            </a:r>
            <a:r>
              <a:rPr lang="en-GB" sz="3600" dirty="0" smtClean="0"/>
              <a:t>looking at some of our arithmetic.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 smtClean="0"/>
              <a:t>I have included images over the next four slides to act as a reminder on the written methods for +, -, x and ÷.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6066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06"/>
            <a:ext cx="10515600" cy="1325563"/>
          </a:xfrm>
        </p:spPr>
        <p:txBody>
          <a:bodyPr/>
          <a:lstStyle/>
          <a:p>
            <a:r>
              <a:rPr lang="en-GB" dirty="0" smtClean="0"/>
              <a:t>Addition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77169"/>
            <a:ext cx="5638800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2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06"/>
            <a:ext cx="10515600" cy="1325563"/>
          </a:xfrm>
        </p:spPr>
        <p:txBody>
          <a:bodyPr/>
          <a:lstStyle/>
          <a:p>
            <a:r>
              <a:rPr lang="en-GB" dirty="0" smtClean="0"/>
              <a:t>Subtraction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1" y="1668099"/>
            <a:ext cx="5089780" cy="24336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68099"/>
            <a:ext cx="4948838" cy="234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9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06"/>
            <a:ext cx="10515600" cy="1325563"/>
          </a:xfrm>
        </p:spPr>
        <p:txBody>
          <a:bodyPr/>
          <a:lstStyle/>
          <a:p>
            <a:r>
              <a:rPr lang="en-GB" dirty="0" smtClean="0"/>
              <a:t>Multiplication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420" y="1324769"/>
            <a:ext cx="8450321" cy="37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27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06"/>
            <a:ext cx="10515600" cy="1325563"/>
          </a:xfrm>
        </p:spPr>
        <p:txBody>
          <a:bodyPr/>
          <a:lstStyle/>
          <a:p>
            <a:r>
              <a:rPr lang="en-GB" dirty="0" smtClean="0"/>
              <a:t>Division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477169"/>
            <a:ext cx="6688183" cy="499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979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48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four operations</vt:lpstr>
      <vt:lpstr>Addition</vt:lpstr>
      <vt:lpstr>Subtraction</vt:lpstr>
      <vt:lpstr>Multiplication</vt:lpstr>
      <vt:lpstr>Division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Value</dc:title>
  <dc:creator>Alex Gill</dc:creator>
  <cp:lastModifiedBy>Alex Gill</cp:lastModifiedBy>
  <cp:revision>5</cp:revision>
  <dcterms:created xsi:type="dcterms:W3CDTF">2020-05-05T06:58:51Z</dcterms:created>
  <dcterms:modified xsi:type="dcterms:W3CDTF">2020-05-05T07:19:34Z</dcterms:modified>
</cp:coreProperties>
</file>