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479C-E21E-4B20-80A8-5F42EFA01570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7E3-1DC0-46D6-BB9A-52D5C3AC2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6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479C-E21E-4B20-80A8-5F42EFA01570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7E3-1DC0-46D6-BB9A-52D5C3AC2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1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479C-E21E-4B20-80A8-5F42EFA01570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7E3-1DC0-46D6-BB9A-52D5C3AC2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64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479C-E21E-4B20-80A8-5F42EFA01570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7E3-1DC0-46D6-BB9A-52D5C3AC2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0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479C-E21E-4B20-80A8-5F42EFA01570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7E3-1DC0-46D6-BB9A-52D5C3AC2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52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479C-E21E-4B20-80A8-5F42EFA01570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7E3-1DC0-46D6-BB9A-52D5C3AC2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49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479C-E21E-4B20-80A8-5F42EFA01570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7E3-1DC0-46D6-BB9A-52D5C3AC2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20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479C-E21E-4B20-80A8-5F42EFA01570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7E3-1DC0-46D6-BB9A-52D5C3AC2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42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479C-E21E-4B20-80A8-5F42EFA01570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7E3-1DC0-46D6-BB9A-52D5C3AC2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43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479C-E21E-4B20-80A8-5F42EFA01570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7E3-1DC0-46D6-BB9A-52D5C3AC2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4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479C-E21E-4B20-80A8-5F42EFA01570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7E3-1DC0-46D6-BB9A-52D5C3AC2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71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479C-E21E-4B20-80A8-5F42EFA01570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507E3-1DC0-46D6-BB9A-52D5C3AC2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53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/>
              <a:t>Friday 15</a:t>
            </a:r>
            <a:r>
              <a:rPr lang="en-GB" b="1" u="sng" baseline="30000" dirty="0" smtClean="0"/>
              <a:t>th</a:t>
            </a:r>
            <a:r>
              <a:rPr lang="en-GB" b="1" u="sng" dirty="0" smtClean="0"/>
              <a:t> May 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Guided reading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28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Have a look at the cover and blurb of the story.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do you think the book is about?</a:t>
            </a:r>
          </a:p>
          <a:p>
            <a:pPr marL="0" indent="0">
              <a:buNone/>
            </a:pPr>
            <a:r>
              <a:rPr lang="en-GB" dirty="0" smtClean="0"/>
              <a:t>Who are the main characters in the book?</a:t>
            </a:r>
          </a:p>
          <a:p>
            <a:pPr marL="0" indent="0">
              <a:buNone/>
            </a:pPr>
            <a:r>
              <a:rPr lang="en-GB" dirty="0" smtClean="0"/>
              <a:t>Like yesterday, write a table with similarities and differences between Lights on Cotton Rock and The Marvellous Moon Map.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172389"/>
              </p:ext>
            </p:extLst>
          </p:nvPr>
        </p:nvGraphicFramePr>
        <p:xfrm>
          <a:off x="899592" y="4509120"/>
          <a:ext cx="712879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396"/>
                <a:gridCol w="356439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Similarities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Differences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They both have a space theme.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Marvellous</a:t>
                      </a:r>
                      <a:r>
                        <a:rPr lang="en-GB" baseline="0" dirty="0" smtClean="0"/>
                        <a:t> Moon Map main characters are animals.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38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07" y="1196752"/>
            <a:ext cx="4623595" cy="554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" y="476672"/>
            <a:ext cx="4485441" cy="505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631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74</Words>
  <Application>Microsoft Office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Friday 15th May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15th May</dc:title>
  <dc:creator>User</dc:creator>
  <cp:lastModifiedBy>User</cp:lastModifiedBy>
  <cp:revision>3</cp:revision>
  <dcterms:created xsi:type="dcterms:W3CDTF">2020-05-04T13:07:17Z</dcterms:created>
  <dcterms:modified xsi:type="dcterms:W3CDTF">2020-05-06T14:56:25Z</dcterms:modified>
</cp:coreProperties>
</file>