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48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094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997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336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17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850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3805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148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31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4731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772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12C876-359A-47CE-86DF-230475D174D7}" type="datetimeFigureOut">
              <a:rPr lang="en-GB" smtClean="0"/>
              <a:t>04/05/2020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7068A-AF86-45E2-BAEB-A273EB5CC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16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u="sng" dirty="0" smtClean="0"/>
              <a:t>Thursday 14</a:t>
            </a:r>
            <a:r>
              <a:rPr lang="en-GB" b="1" u="sng" baseline="30000" dirty="0" smtClean="0"/>
              <a:t>th</a:t>
            </a:r>
            <a:r>
              <a:rPr lang="en-GB" b="1" u="sng" dirty="0" smtClean="0"/>
              <a:t> May </a:t>
            </a:r>
            <a:endParaRPr lang="en-GB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English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2338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Lets get creative…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Today you are going to come up with your own characters for your own story! </a:t>
            </a:r>
          </a:p>
          <a:p>
            <a:pPr marL="0" indent="0">
              <a:buNone/>
            </a:pPr>
            <a:r>
              <a:rPr lang="en-GB" dirty="0" smtClean="0"/>
              <a:t>Hilda has three little monkeys but what animals might your character have for pets?</a:t>
            </a:r>
          </a:p>
          <a:p>
            <a:pPr marL="0" indent="0">
              <a:buNone/>
            </a:pPr>
            <a:r>
              <a:rPr lang="en-GB" dirty="0" smtClean="0"/>
              <a:t>Think about cheeky animals that can get into mischief!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For example- gorillas, sheep, or tigers.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88792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 have picked tigers for my story.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Now, draw your three little animals for your story and write words around them that describe what they are like.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717032"/>
            <a:ext cx="3609751" cy="2703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 flipV="1">
            <a:off x="1691680" y="4293096"/>
            <a:ext cx="100811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23528" y="37170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Loud </a:t>
            </a:r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309543" y="3901698"/>
            <a:ext cx="782737" cy="75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92280" y="350100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Brave </a:t>
            </a:r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1763688" y="5661248"/>
            <a:ext cx="93610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3528" y="544522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Hungry 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309543" y="5629890"/>
            <a:ext cx="1214785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68344" y="562989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Playful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231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 have picked tigers for my story.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In a different colour, write ideas around them of what they do when they’re up to mischief.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717032"/>
            <a:ext cx="3609751" cy="2703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H="1" flipV="1">
            <a:off x="1691680" y="4293096"/>
            <a:ext cx="100811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23528" y="371703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Loud </a:t>
            </a:r>
            <a:endParaRPr lang="en-GB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6309543" y="3901698"/>
            <a:ext cx="782737" cy="75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092280" y="350100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Brave </a:t>
            </a:r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1763688" y="5661248"/>
            <a:ext cx="93610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23528" y="544522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Hungry </a:t>
            </a:r>
            <a:endParaRPr lang="en-GB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309543" y="5629890"/>
            <a:ext cx="1214785" cy="184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68344" y="562989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Playful 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H="1" flipV="1">
            <a:off x="2987824" y="3068960"/>
            <a:ext cx="936104" cy="10174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115616" y="2780928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Scratch and claw.</a:t>
            </a:r>
            <a:endParaRPr lang="en-GB" dirty="0">
              <a:solidFill>
                <a:srgbClr val="00B050"/>
              </a:solidFill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V="1">
            <a:off x="5076056" y="3150260"/>
            <a:ext cx="648072" cy="75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400092" y="2780928"/>
            <a:ext cx="22682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Pounce and jump.</a:t>
            </a:r>
            <a:endParaRPr lang="en-GB" dirty="0">
              <a:solidFill>
                <a:srgbClr val="00B050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6156176" y="4797152"/>
            <a:ext cx="1512168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812360" y="429309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B050"/>
                </a:solidFill>
              </a:rPr>
              <a:t>Climb.</a:t>
            </a:r>
            <a:endParaRPr lang="en-GB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346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133</Words>
  <Application>Microsoft Office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Thursday 14th May </vt:lpstr>
      <vt:lpstr>Lets get creative…</vt:lpstr>
      <vt:lpstr>I have picked tigers for my story.</vt:lpstr>
      <vt:lpstr>I have picked tigers for my story.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Thursday 14th May</dc:title>
  <dc:creator>User</dc:creator>
  <cp:lastModifiedBy>User</cp:lastModifiedBy>
  <cp:revision>3</cp:revision>
  <dcterms:created xsi:type="dcterms:W3CDTF">2020-05-04T07:56:18Z</dcterms:created>
  <dcterms:modified xsi:type="dcterms:W3CDTF">2020-05-04T08:15:32Z</dcterms:modified>
</cp:coreProperties>
</file>