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9696-719A-4D06-816B-4C5BEBA2DE2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B283D-D03A-4F85-8AF1-BD5C90219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731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9696-719A-4D06-816B-4C5BEBA2DE2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B283D-D03A-4F85-8AF1-BD5C90219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98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9696-719A-4D06-816B-4C5BEBA2DE2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B283D-D03A-4F85-8AF1-BD5C90219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463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9696-719A-4D06-816B-4C5BEBA2DE2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B283D-D03A-4F85-8AF1-BD5C90219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412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9696-719A-4D06-816B-4C5BEBA2DE2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B283D-D03A-4F85-8AF1-BD5C90219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095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9696-719A-4D06-816B-4C5BEBA2DE2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B283D-D03A-4F85-8AF1-BD5C90219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853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9696-719A-4D06-816B-4C5BEBA2DE2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B283D-D03A-4F85-8AF1-BD5C90219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03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9696-719A-4D06-816B-4C5BEBA2DE2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B283D-D03A-4F85-8AF1-BD5C90219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738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9696-719A-4D06-816B-4C5BEBA2DE2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B283D-D03A-4F85-8AF1-BD5C90219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293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9696-719A-4D06-816B-4C5BEBA2DE2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B283D-D03A-4F85-8AF1-BD5C90219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78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9696-719A-4D06-816B-4C5BEBA2DE2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B283D-D03A-4F85-8AF1-BD5C90219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98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69696-719A-4D06-816B-4C5BEBA2DE2C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B283D-D03A-4F85-8AF1-BD5C90219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33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yqZf8LiWv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u="sng" dirty="0" smtClean="0"/>
              <a:t>Thursday 14</a:t>
            </a:r>
            <a:r>
              <a:rPr lang="en-GB" b="1" u="sng" baseline="30000" dirty="0" smtClean="0"/>
              <a:t>th</a:t>
            </a:r>
            <a:r>
              <a:rPr lang="en-GB" b="1" u="sng" dirty="0" smtClean="0"/>
              <a:t> May </a:t>
            </a:r>
            <a:endParaRPr lang="en-GB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Guided reading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1466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Watch the video link below..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hlinkClick r:id="rId2"/>
              </a:rPr>
              <a:t>https://www.youtube.com/watch?v=MyqZf8LiWvM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Make a table listing the similarities and differences between Lights on Cotton Rock and the video</a:t>
            </a:r>
            <a:r>
              <a:rPr lang="en-GB" smtClean="0"/>
              <a:t>.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663270"/>
              </p:ext>
            </p:extLst>
          </p:nvPr>
        </p:nvGraphicFramePr>
        <p:xfrm>
          <a:off x="683568" y="4437112"/>
          <a:ext cx="7704856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2428"/>
                <a:gridCol w="385242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Similarities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Differences 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They have a girl as</a:t>
                      </a:r>
                      <a:r>
                        <a:rPr lang="en-GB" baseline="0" dirty="0" smtClean="0"/>
                        <a:t> a main character.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little girl is scared</a:t>
                      </a:r>
                      <a:r>
                        <a:rPr lang="en-GB" baseline="0" dirty="0" smtClean="0"/>
                        <a:t> in the film trailer when she first sees the alien. </a:t>
                      </a:r>
                    </a:p>
                    <a:p>
                      <a:endParaRPr lang="en-GB" baseline="0" dirty="0" smtClean="0"/>
                    </a:p>
                    <a:p>
                      <a:endParaRPr lang="en-GB" baseline="0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475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2997</TotalTime>
  <Words>58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Thursday 14th May </vt:lpstr>
      <vt:lpstr>Watch the video link below..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 14th May</dc:title>
  <dc:creator>User</dc:creator>
  <cp:lastModifiedBy>User</cp:lastModifiedBy>
  <cp:revision>3</cp:revision>
  <dcterms:created xsi:type="dcterms:W3CDTF">2020-05-04T12:59:41Z</dcterms:created>
  <dcterms:modified xsi:type="dcterms:W3CDTF">2020-05-06T14:56:54Z</dcterms:modified>
</cp:coreProperties>
</file>