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8BEC7-D3A9-4D5D-BC16-74FA10267C77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BB1E82-6947-4561-997F-244315E9BFAF}">
      <dgm:prSet custT="1"/>
      <dgm:spPr/>
      <dgm:t>
        <a:bodyPr/>
        <a:lstStyle/>
        <a:p>
          <a:r>
            <a:rPr lang="en-GB" sz="2000" dirty="0"/>
            <a:t>Each book has a coloured label on the side</a:t>
          </a:r>
          <a:endParaRPr lang="en-US" sz="2000" dirty="0"/>
        </a:p>
      </dgm:t>
    </dgm:pt>
    <dgm:pt modelId="{E519231A-FE43-4B39-8546-7FF6EEA7F063}" type="parTrans" cxnId="{D5D5E677-FF7A-4F1A-9A12-3B53FCC6309A}">
      <dgm:prSet/>
      <dgm:spPr/>
      <dgm:t>
        <a:bodyPr/>
        <a:lstStyle/>
        <a:p>
          <a:endParaRPr lang="en-US"/>
        </a:p>
      </dgm:t>
    </dgm:pt>
    <dgm:pt modelId="{F349112E-5F88-43D1-9C09-91D3CDF961C6}" type="sibTrans" cxnId="{D5D5E677-FF7A-4F1A-9A12-3B53FCC6309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7E36363C-623F-4B2F-AA5D-4B4394066B00}">
      <dgm:prSet custT="1"/>
      <dgm:spPr/>
      <dgm:t>
        <a:bodyPr/>
        <a:lstStyle/>
        <a:p>
          <a:r>
            <a:rPr lang="en-GB" sz="2000" dirty="0"/>
            <a:t>Your ZPD tells you which books you should read. E.g. 2.3-3.7</a:t>
          </a:r>
          <a:endParaRPr lang="en-US" sz="2000" dirty="0"/>
        </a:p>
      </dgm:t>
    </dgm:pt>
    <dgm:pt modelId="{BC9B58EF-382D-46B8-8460-447F1ACDEEDB}" type="parTrans" cxnId="{27D995F9-7F02-4FA6-9902-BC12068E60C6}">
      <dgm:prSet/>
      <dgm:spPr/>
      <dgm:t>
        <a:bodyPr/>
        <a:lstStyle/>
        <a:p>
          <a:endParaRPr lang="en-US"/>
        </a:p>
      </dgm:t>
    </dgm:pt>
    <dgm:pt modelId="{D3488BD5-BA4F-4228-AD98-2C3F9FF4C029}" type="sibTrans" cxnId="{27D995F9-7F02-4FA6-9902-BC12068E60C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CF9FB6A-E102-4EC1-A0C4-0AF61CDAB804}">
      <dgm:prSet custT="1"/>
      <dgm:spPr/>
      <dgm:t>
        <a:bodyPr/>
        <a:lstStyle/>
        <a:p>
          <a:r>
            <a:rPr lang="en-GB" sz="2000" dirty="0"/>
            <a:t>Still plenty of choice! We will make sure each number has plenty</a:t>
          </a:r>
          <a:endParaRPr lang="en-US" sz="2000" dirty="0"/>
        </a:p>
      </dgm:t>
    </dgm:pt>
    <dgm:pt modelId="{5C9699AC-ACD7-4724-9EED-DC4EAD38F0C5}" type="parTrans" cxnId="{9A5AB791-96B8-4118-8427-E0A9FD40860A}">
      <dgm:prSet/>
      <dgm:spPr/>
      <dgm:t>
        <a:bodyPr/>
        <a:lstStyle/>
        <a:p>
          <a:endParaRPr lang="en-US"/>
        </a:p>
      </dgm:t>
    </dgm:pt>
    <dgm:pt modelId="{3B6A9B2F-3E63-41A8-9CEA-38BB44997334}" type="sibTrans" cxnId="{9A5AB791-96B8-4118-8427-E0A9FD40860A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778294D-AEC5-41DB-824E-538BB5AD26E1}">
      <dgm:prSet custT="1"/>
      <dgm:spPr/>
      <dgm:t>
        <a:bodyPr/>
        <a:lstStyle/>
        <a:p>
          <a:r>
            <a:rPr lang="en-GB" sz="2000" dirty="0"/>
            <a:t>You WILL be able to understand the words and the story</a:t>
          </a:r>
          <a:endParaRPr lang="en-US" sz="2000" dirty="0"/>
        </a:p>
      </dgm:t>
    </dgm:pt>
    <dgm:pt modelId="{C97B6DD6-5D09-49FF-B217-42366920F71F}" type="parTrans" cxnId="{F360585F-92AD-424E-BB08-4946444FD663}">
      <dgm:prSet/>
      <dgm:spPr/>
      <dgm:t>
        <a:bodyPr/>
        <a:lstStyle/>
        <a:p>
          <a:endParaRPr lang="en-US"/>
        </a:p>
      </dgm:t>
    </dgm:pt>
    <dgm:pt modelId="{2E1C0B35-D27C-44CD-B906-5917E3BDDC4B}" type="sibTrans" cxnId="{F360585F-92AD-424E-BB08-4946444FD66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BBD996E7-E175-40B1-9091-B096073C68F6}">
      <dgm:prSet custT="1"/>
      <dgm:spPr/>
      <dgm:t>
        <a:bodyPr/>
        <a:lstStyle/>
        <a:p>
          <a:r>
            <a:rPr lang="en-GB" sz="2000" dirty="0"/>
            <a:t>You still get to choose the book YOU WANT TO READ!</a:t>
          </a:r>
          <a:endParaRPr lang="en-US" sz="2000" dirty="0"/>
        </a:p>
      </dgm:t>
    </dgm:pt>
    <dgm:pt modelId="{79267D3E-570C-4D1D-B79A-6AA53187743F}" type="parTrans" cxnId="{D78B74A3-5FEF-444A-A923-F36FFB85FE4F}">
      <dgm:prSet/>
      <dgm:spPr/>
      <dgm:t>
        <a:bodyPr/>
        <a:lstStyle/>
        <a:p>
          <a:endParaRPr lang="en-US"/>
        </a:p>
      </dgm:t>
    </dgm:pt>
    <dgm:pt modelId="{967CA3B8-0420-419E-9C3A-3A6CBFAA4D4B}" type="sibTrans" cxnId="{D78B74A3-5FEF-444A-A923-F36FFB85FE4F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189FEA5F-82EA-48F5-A5E5-95336D1BB585}" type="pres">
      <dgm:prSet presAssocID="{2928BEC7-D3A9-4D5D-BC16-74FA10267C7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D26040-2E00-4561-B5D7-B0BA00B43E35}" type="pres">
      <dgm:prSet presAssocID="{ABBB1E82-6947-4561-997F-244315E9BFAF}" presName="compositeNode" presStyleCnt="0">
        <dgm:presLayoutVars>
          <dgm:bulletEnabled val="1"/>
        </dgm:presLayoutVars>
      </dgm:prSet>
      <dgm:spPr/>
    </dgm:pt>
    <dgm:pt modelId="{78D0C8EC-8CE5-4E25-895D-FE0108468DC3}" type="pres">
      <dgm:prSet presAssocID="{ABBB1E82-6947-4561-997F-244315E9BFAF}" presName="bgRect" presStyleLbl="alignNode1" presStyleIdx="0" presStyleCnt="5"/>
      <dgm:spPr/>
      <dgm:t>
        <a:bodyPr/>
        <a:lstStyle/>
        <a:p>
          <a:endParaRPr lang="en-GB"/>
        </a:p>
      </dgm:t>
    </dgm:pt>
    <dgm:pt modelId="{8E5CF010-FBDC-4D93-8AFA-DF3540327ECD}" type="pres">
      <dgm:prSet presAssocID="{F349112E-5F88-43D1-9C09-91D3CDF961C6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C9CB40-5D60-4E88-B457-B621A129AEBF}" type="pres">
      <dgm:prSet presAssocID="{ABBB1E82-6947-4561-997F-244315E9BFAF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5C8AD4-2379-4BFF-86D4-108DF78F4CB7}" type="pres">
      <dgm:prSet presAssocID="{F349112E-5F88-43D1-9C09-91D3CDF961C6}" presName="sibTrans" presStyleCnt="0"/>
      <dgm:spPr/>
    </dgm:pt>
    <dgm:pt modelId="{9C70C068-E0D6-498B-A79D-FEBBDC757A6A}" type="pres">
      <dgm:prSet presAssocID="{7E36363C-623F-4B2F-AA5D-4B4394066B00}" presName="compositeNode" presStyleCnt="0">
        <dgm:presLayoutVars>
          <dgm:bulletEnabled val="1"/>
        </dgm:presLayoutVars>
      </dgm:prSet>
      <dgm:spPr/>
    </dgm:pt>
    <dgm:pt modelId="{1F4CE333-E453-446C-8CC8-7B37AD3AB6B5}" type="pres">
      <dgm:prSet presAssocID="{7E36363C-623F-4B2F-AA5D-4B4394066B00}" presName="bgRect" presStyleLbl="alignNode1" presStyleIdx="1" presStyleCnt="5"/>
      <dgm:spPr/>
      <dgm:t>
        <a:bodyPr/>
        <a:lstStyle/>
        <a:p>
          <a:endParaRPr lang="en-GB"/>
        </a:p>
      </dgm:t>
    </dgm:pt>
    <dgm:pt modelId="{B9A676F1-C5A8-4F08-B34C-D320699BE8E6}" type="pres">
      <dgm:prSet presAssocID="{D3488BD5-BA4F-4228-AD98-2C3F9FF4C029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F121B9-E005-4EC3-96DD-360B5794788F}" type="pres">
      <dgm:prSet presAssocID="{7E36363C-623F-4B2F-AA5D-4B4394066B00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CB8100-9803-49BF-B845-7E2F29091B61}" type="pres">
      <dgm:prSet presAssocID="{D3488BD5-BA4F-4228-AD98-2C3F9FF4C029}" presName="sibTrans" presStyleCnt="0"/>
      <dgm:spPr/>
    </dgm:pt>
    <dgm:pt modelId="{92FC22A7-622D-4A26-9CF1-8204873E84DC}" type="pres">
      <dgm:prSet presAssocID="{8CF9FB6A-E102-4EC1-A0C4-0AF61CDAB804}" presName="compositeNode" presStyleCnt="0">
        <dgm:presLayoutVars>
          <dgm:bulletEnabled val="1"/>
        </dgm:presLayoutVars>
      </dgm:prSet>
      <dgm:spPr/>
    </dgm:pt>
    <dgm:pt modelId="{DF9F65B5-0CEA-4854-91F2-AB297346D25C}" type="pres">
      <dgm:prSet presAssocID="{8CF9FB6A-E102-4EC1-A0C4-0AF61CDAB804}" presName="bgRect" presStyleLbl="alignNode1" presStyleIdx="2" presStyleCnt="5"/>
      <dgm:spPr/>
      <dgm:t>
        <a:bodyPr/>
        <a:lstStyle/>
        <a:p>
          <a:endParaRPr lang="en-GB"/>
        </a:p>
      </dgm:t>
    </dgm:pt>
    <dgm:pt modelId="{5C038E9F-757D-40C8-8C4E-B6BC09401057}" type="pres">
      <dgm:prSet presAssocID="{3B6A9B2F-3E63-41A8-9CEA-38BB44997334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AC6339-4AE9-4F60-AE1A-99894AE83669}" type="pres">
      <dgm:prSet presAssocID="{8CF9FB6A-E102-4EC1-A0C4-0AF61CDAB804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FA98FB-4DE4-494D-B094-C45C20CEDFBC}" type="pres">
      <dgm:prSet presAssocID="{3B6A9B2F-3E63-41A8-9CEA-38BB44997334}" presName="sibTrans" presStyleCnt="0"/>
      <dgm:spPr/>
    </dgm:pt>
    <dgm:pt modelId="{CF7A2EE4-1762-43BD-9369-F07CFA511A30}" type="pres">
      <dgm:prSet presAssocID="{E778294D-AEC5-41DB-824E-538BB5AD26E1}" presName="compositeNode" presStyleCnt="0">
        <dgm:presLayoutVars>
          <dgm:bulletEnabled val="1"/>
        </dgm:presLayoutVars>
      </dgm:prSet>
      <dgm:spPr/>
    </dgm:pt>
    <dgm:pt modelId="{F06C900A-89D1-48F9-A3B5-BA4D93ECE439}" type="pres">
      <dgm:prSet presAssocID="{E778294D-AEC5-41DB-824E-538BB5AD26E1}" presName="bgRect" presStyleLbl="alignNode1" presStyleIdx="3" presStyleCnt="5"/>
      <dgm:spPr/>
      <dgm:t>
        <a:bodyPr/>
        <a:lstStyle/>
        <a:p>
          <a:endParaRPr lang="en-GB"/>
        </a:p>
      </dgm:t>
    </dgm:pt>
    <dgm:pt modelId="{3A2ACA84-A793-4087-AF42-73B2CA71265D}" type="pres">
      <dgm:prSet presAssocID="{2E1C0B35-D27C-44CD-B906-5917E3BDDC4B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F2AB00-BAF1-4E08-83D5-186745D26EEB}" type="pres">
      <dgm:prSet presAssocID="{E778294D-AEC5-41DB-824E-538BB5AD26E1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C3078-FB0F-457E-8902-E88C861FE18A}" type="pres">
      <dgm:prSet presAssocID="{2E1C0B35-D27C-44CD-B906-5917E3BDDC4B}" presName="sibTrans" presStyleCnt="0"/>
      <dgm:spPr/>
    </dgm:pt>
    <dgm:pt modelId="{2ACF14E5-2BD8-4DC4-ACE3-C3DEC7BDCB87}" type="pres">
      <dgm:prSet presAssocID="{BBD996E7-E175-40B1-9091-B096073C68F6}" presName="compositeNode" presStyleCnt="0">
        <dgm:presLayoutVars>
          <dgm:bulletEnabled val="1"/>
        </dgm:presLayoutVars>
      </dgm:prSet>
      <dgm:spPr/>
    </dgm:pt>
    <dgm:pt modelId="{05AAB7C6-EB74-43F3-BC86-E3C91C3CDBAC}" type="pres">
      <dgm:prSet presAssocID="{BBD996E7-E175-40B1-9091-B096073C68F6}" presName="bgRect" presStyleLbl="alignNode1" presStyleIdx="4" presStyleCnt="5"/>
      <dgm:spPr/>
      <dgm:t>
        <a:bodyPr/>
        <a:lstStyle/>
        <a:p>
          <a:endParaRPr lang="en-GB"/>
        </a:p>
      </dgm:t>
    </dgm:pt>
    <dgm:pt modelId="{4D39980C-92AD-4EA0-9BA5-81FCB5CB7F12}" type="pres">
      <dgm:prSet presAssocID="{967CA3B8-0420-419E-9C3A-3A6CBFAA4D4B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922EC0-4D3F-4AB8-98C6-1357447F408F}" type="pres">
      <dgm:prSet presAssocID="{BBD996E7-E175-40B1-9091-B096073C68F6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8B74A3-5FEF-444A-A923-F36FFB85FE4F}" srcId="{2928BEC7-D3A9-4D5D-BC16-74FA10267C77}" destId="{BBD996E7-E175-40B1-9091-B096073C68F6}" srcOrd="4" destOrd="0" parTransId="{79267D3E-570C-4D1D-B79A-6AA53187743F}" sibTransId="{967CA3B8-0420-419E-9C3A-3A6CBFAA4D4B}"/>
    <dgm:cxn modelId="{2EA04239-207D-48A3-B03D-FBCED2A2E504}" type="presOf" srcId="{2928BEC7-D3A9-4D5D-BC16-74FA10267C77}" destId="{189FEA5F-82EA-48F5-A5E5-95336D1BB585}" srcOrd="0" destOrd="0" presId="urn:microsoft.com/office/officeart/2016/7/layout/LinearBlockProcessNumbered"/>
    <dgm:cxn modelId="{9308C756-1DC1-4EA8-87ED-4CF6B3B2B8AB}" type="presOf" srcId="{E778294D-AEC5-41DB-824E-538BB5AD26E1}" destId="{F06C900A-89D1-48F9-A3B5-BA4D93ECE439}" srcOrd="0" destOrd="0" presId="urn:microsoft.com/office/officeart/2016/7/layout/LinearBlockProcessNumbered"/>
    <dgm:cxn modelId="{53703FB2-C09A-4666-9D5C-579D5623475A}" type="presOf" srcId="{D3488BD5-BA4F-4228-AD98-2C3F9FF4C029}" destId="{B9A676F1-C5A8-4F08-B34C-D320699BE8E6}" srcOrd="0" destOrd="0" presId="urn:microsoft.com/office/officeart/2016/7/layout/LinearBlockProcessNumbered"/>
    <dgm:cxn modelId="{F360585F-92AD-424E-BB08-4946444FD663}" srcId="{2928BEC7-D3A9-4D5D-BC16-74FA10267C77}" destId="{E778294D-AEC5-41DB-824E-538BB5AD26E1}" srcOrd="3" destOrd="0" parTransId="{C97B6DD6-5D09-49FF-B217-42366920F71F}" sibTransId="{2E1C0B35-D27C-44CD-B906-5917E3BDDC4B}"/>
    <dgm:cxn modelId="{3CBDCEF5-C2CE-4F58-B61B-DFEB97A05951}" type="presOf" srcId="{BBD996E7-E175-40B1-9091-B096073C68F6}" destId="{D7922EC0-4D3F-4AB8-98C6-1357447F408F}" srcOrd="1" destOrd="0" presId="urn:microsoft.com/office/officeart/2016/7/layout/LinearBlockProcessNumbered"/>
    <dgm:cxn modelId="{1735F8D6-DE6C-4BA8-9486-259DD62118C5}" type="presOf" srcId="{7E36363C-623F-4B2F-AA5D-4B4394066B00}" destId="{1F4CE333-E453-446C-8CC8-7B37AD3AB6B5}" srcOrd="0" destOrd="0" presId="urn:microsoft.com/office/officeart/2016/7/layout/LinearBlockProcessNumbered"/>
    <dgm:cxn modelId="{6DE15C03-20CC-423E-961B-538582378765}" type="presOf" srcId="{3B6A9B2F-3E63-41A8-9CEA-38BB44997334}" destId="{5C038E9F-757D-40C8-8C4E-B6BC09401057}" srcOrd="0" destOrd="0" presId="urn:microsoft.com/office/officeart/2016/7/layout/LinearBlockProcessNumbered"/>
    <dgm:cxn modelId="{5982FC24-B823-409F-AEEC-EBFD6ED11B3E}" type="presOf" srcId="{967CA3B8-0420-419E-9C3A-3A6CBFAA4D4B}" destId="{4D39980C-92AD-4EA0-9BA5-81FCB5CB7F12}" srcOrd="0" destOrd="0" presId="urn:microsoft.com/office/officeart/2016/7/layout/LinearBlockProcessNumbered"/>
    <dgm:cxn modelId="{9A5AB791-96B8-4118-8427-E0A9FD40860A}" srcId="{2928BEC7-D3A9-4D5D-BC16-74FA10267C77}" destId="{8CF9FB6A-E102-4EC1-A0C4-0AF61CDAB804}" srcOrd="2" destOrd="0" parTransId="{5C9699AC-ACD7-4724-9EED-DC4EAD38F0C5}" sibTransId="{3B6A9B2F-3E63-41A8-9CEA-38BB44997334}"/>
    <dgm:cxn modelId="{E673ACFE-F8A3-4B7D-B841-EC2455E842DA}" type="presOf" srcId="{ABBB1E82-6947-4561-997F-244315E9BFAF}" destId="{ADC9CB40-5D60-4E88-B457-B621A129AEBF}" srcOrd="1" destOrd="0" presId="urn:microsoft.com/office/officeart/2016/7/layout/LinearBlockProcessNumbered"/>
    <dgm:cxn modelId="{03AC3033-2A0B-49AB-AD7E-31F65F31E2FB}" type="presOf" srcId="{E778294D-AEC5-41DB-824E-538BB5AD26E1}" destId="{08F2AB00-BAF1-4E08-83D5-186745D26EEB}" srcOrd="1" destOrd="0" presId="urn:microsoft.com/office/officeart/2016/7/layout/LinearBlockProcessNumbered"/>
    <dgm:cxn modelId="{A0203254-67FB-406B-8C9C-0C52FBF5C22B}" type="presOf" srcId="{7E36363C-623F-4B2F-AA5D-4B4394066B00}" destId="{F4F121B9-E005-4EC3-96DD-360B5794788F}" srcOrd="1" destOrd="0" presId="urn:microsoft.com/office/officeart/2016/7/layout/LinearBlockProcessNumbered"/>
    <dgm:cxn modelId="{A7BDD6B4-1DD5-4C84-A07F-43F0272FDF0A}" type="presOf" srcId="{F349112E-5F88-43D1-9C09-91D3CDF961C6}" destId="{8E5CF010-FBDC-4D93-8AFA-DF3540327ECD}" srcOrd="0" destOrd="0" presId="urn:microsoft.com/office/officeart/2016/7/layout/LinearBlockProcessNumbered"/>
    <dgm:cxn modelId="{0F9CD53C-DD6F-4F72-B25C-8340D2C22396}" type="presOf" srcId="{BBD996E7-E175-40B1-9091-B096073C68F6}" destId="{05AAB7C6-EB74-43F3-BC86-E3C91C3CDBAC}" srcOrd="0" destOrd="0" presId="urn:microsoft.com/office/officeart/2016/7/layout/LinearBlockProcessNumbered"/>
    <dgm:cxn modelId="{27D995F9-7F02-4FA6-9902-BC12068E60C6}" srcId="{2928BEC7-D3A9-4D5D-BC16-74FA10267C77}" destId="{7E36363C-623F-4B2F-AA5D-4B4394066B00}" srcOrd="1" destOrd="0" parTransId="{BC9B58EF-382D-46B8-8460-447F1ACDEEDB}" sibTransId="{D3488BD5-BA4F-4228-AD98-2C3F9FF4C029}"/>
    <dgm:cxn modelId="{21AA9E46-D5DA-4621-B199-7B06696E7DE4}" type="presOf" srcId="{ABBB1E82-6947-4561-997F-244315E9BFAF}" destId="{78D0C8EC-8CE5-4E25-895D-FE0108468DC3}" srcOrd="0" destOrd="0" presId="urn:microsoft.com/office/officeart/2016/7/layout/LinearBlockProcessNumbered"/>
    <dgm:cxn modelId="{60EB76DA-7C21-4F0D-B54D-D4BA2624A9BC}" type="presOf" srcId="{8CF9FB6A-E102-4EC1-A0C4-0AF61CDAB804}" destId="{7BAC6339-4AE9-4F60-AE1A-99894AE83669}" srcOrd="1" destOrd="0" presId="urn:microsoft.com/office/officeart/2016/7/layout/LinearBlockProcessNumbered"/>
    <dgm:cxn modelId="{9009532E-EFE7-4BB1-8DAE-6D901371E550}" type="presOf" srcId="{8CF9FB6A-E102-4EC1-A0C4-0AF61CDAB804}" destId="{DF9F65B5-0CEA-4854-91F2-AB297346D25C}" srcOrd="0" destOrd="0" presId="urn:microsoft.com/office/officeart/2016/7/layout/LinearBlockProcessNumbered"/>
    <dgm:cxn modelId="{FBA5275D-2F69-4602-AF87-D7DC5B06C8C5}" type="presOf" srcId="{2E1C0B35-D27C-44CD-B906-5917E3BDDC4B}" destId="{3A2ACA84-A793-4087-AF42-73B2CA71265D}" srcOrd="0" destOrd="0" presId="urn:microsoft.com/office/officeart/2016/7/layout/LinearBlockProcessNumbered"/>
    <dgm:cxn modelId="{D5D5E677-FF7A-4F1A-9A12-3B53FCC6309A}" srcId="{2928BEC7-D3A9-4D5D-BC16-74FA10267C77}" destId="{ABBB1E82-6947-4561-997F-244315E9BFAF}" srcOrd="0" destOrd="0" parTransId="{E519231A-FE43-4B39-8546-7FF6EEA7F063}" sibTransId="{F349112E-5F88-43D1-9C09-91D3CDF961C6}"/>
    <dgm:cxn modelId="{26CFF8A5-F319-45AC-970A-3E8C0150F9F7}" type="presParOf" srcId="{189FEA5F-82EA-48F5-A5E5-95336D1BB585}" destId="{57D26040-2E00-4561-B5D7-B0BA00B43E35}" srcOrd="0" destOrd="0" presId="urn:microsoft.com/office/officeart/2016/7/layout/LinearBlockProcessNumbered"/>
    <dgm:cxn modelId="{382ABCD0-F420-41C6-871D-222326E8CFEC}" type="presParOf" srcId="{57D26040-2E00-4561-B5D7-B0BA00B43E35}" destId="{78D0C8EC-8CE5-4E25-895D-FE0108468DC3}" srcOrd="0" destOrd="0" presId="urn:microsoft.com/office/officeart/2016/7/layout/LinearBlockProcessNumbered"/>
    <dgm:cxn modelId="{65E06623-9215-49FA-AE55-77B1A18D5261}" type="presParOf" srcId="{57D26040-2E00-4561-B5D7-B0BA00B43E35}" destId="{8E5CF010-FBDC-4D93-8AFA-DF3540327ECD}" srcOrd="1" destOrd="0" presId="urn:microsoft.com/office/officeart/2016/7/layout/LinearBlockProcessNumbered"/>
    <dgm:cxn modelId="{8952E911-516B-428C-8C17-391745141168}" type="presParOf" srcId="{57D26040-2E00-4561-B5D7-B0BA00B43E35}" destId="{ADC9CB40-5D60-4E88-B457-B621A129AEBF}" srcOrd="2" destOrd="0" presId="urn:microsoft.com/office/officeart/2016/7/layout/LinearBlockProcessNumbered"/>
    <dgm:cxn modelId="{75A462D0-205C-47E9-9CCA-717D526CAD44}" type="presParOf" srcId="{189FEA5F-82EA-48F5-A5E5-95336D1BB585}" destId="{C85C8AD4-2379-4BFF-86D4-108DF78F4CB7}" srcOrd="1" destOrd="0" presId="urn:microsoft.com/office/officeart/2016/7/layout/LinearBlockProcessNumbered"/>
    <dgm:cxn modelId="{3237DE87-D68D-4E4B-8C5A-3AB6F2FB1EBC}" type="presParOf" srcId="{189FEA5F-82EA-48F5-A5E5-95336D1BB585}" destId="{9C70C068-E0D6-498B-A79D-FEBBDC757A6A}" srcOrd="2" destOrd="0" presId="urn:microsoft.com/office/officeart/2016/7/layout/LinearBlockProcessNumbered"/>
    <dgm:cxn modelId="{47E0AF79-C7D5-4D4E-8756-E25FD2A0A24E}" type="presParOf" srcId="{9C70C068-E0D6-498B-A79D-FEBBDC757A6A}" destId="{1F4CE333-E453-446C-8CC8-7B37AD3AB6B5}" srcOrd="0" destOrd="0" presId="urn:microsoft.com/office/officeart/2016/7/layout/LinearBlockProcessNumbered"/>
    <dgm:cxn modelId="{C6BEE93E-EE15-46F2-A718-6B4085B70825}" type="presParOf" srcId="{9C70C068-E0D6-498B-A79D-FEBBDC757A6A}" destId="{B9A676F1-C5A8-4F08-B34C-D320699BE8E6}" srcOrd="1" destOrd="0" presId="urn:microsoft.com/office/officeart/2016/7/layout/LinearBlockProcessNumbered"/>
    <dgm:cxn modelId="{B572F385-0041-4AF5-99FD-A82D5B476D6F}" type="presParOf" srcId="{9C70C068-E0D6-498B-A79D-FEBBDC757A6A}" destId="{F4F121B9-E005-4EC3-96DD-360B5794788F}" srcOrd="2" destOrd="0" presId="urn:microsoft.com/office/officeart/2016/7/layout/LinearBlockProcessNumbered"/>
    <dgm:cxn modelId="{71F9EF8F-F0DA-4815-8642-B01F2860402B}" type="presParOf" srcId="{189FEA5F-82EA-48F5-A5E5-95336D1BB585}" destId="{F6CB8100-9803-49BF-B845-7E2F29091B61}" srcOrd="3" destOrd="0" presId="urn:microsoft.com/office/officeart/2016/7/layout/LinearBlockProcessNumbered"/>
    <dgm:cxn modelId="{FAE200C9-F023-4D86-A283-09BA573FCDC2}" type="presParOf" srcId="{189FEA5F-82EA-48F5-A5E5-95336D1BB585}" destId="{92FC22A7-622D-4A26-9CF1-8204873E84DC}" srcOrd="4" destOrd="0" presId="urn:microsoft.com/office/officeart/2016/7/layout/LinearBlockProcessNumbered"/>
    <dgm:cxn modelId="{DAB6326E-E8B6-4678-8F74-CE65E9B9652D}" type="presParOf" srcId="{92FC22A7-622D-4A26-9CF1-8204873E84DC}" destId="{DF9F65B5-0CEA-4854-91F2-AB297346D25C}" srcOrd="0" destOrd="0" presId="urn:microsoft.com/office/officeart/2016/7/layout/LinearBlockProcessNumbered"/>
    <dgm:cxn modelId="{5A3EE7E9-3F75-48B6-B3E3-67FE3BA1F596}" type="presParOf" srcId="{92FC22A7-622D-4A26-9CF1-8204873E84DC}" destId="{5C038E9F-757D-40C8-8C4E-B6BC09401057}" srcOrd="1" destOrd="0" presId="urn:microsoft.com/office/officeart/2016/7/layout/LinearBlockProcessNumbered"/>
    <dgm:cxn modelId="{D3E1C10E-892D-4A16-8C1C-D4185D7735D9}" type="presParOf" srcId="{92FC22A7-622D-4A26-9CF1-8204873E84DC}" destId="{7BAC6339-4AE9-4F60-AE1A-99894AE83669}" srcOrd="2" destOrd="0" presId="urn:microsoft.com/office/officeart/2016/7/layout/LinearBlockProcessNumbered"/>
    <dgm:cxn modelId="{D5E6F907-8B10-4315-BC6C-E60B22C08E6F}" type="presParOf" srcId="{189FEA5F-82EA-48F5-A5E5-95336D1BB585}" destId="{E8FA98FB-4DE4-494D-B094-C45C20CEDFBC}" srcOrd="5" destOrd="0" presId="urn:microsoft.com/office/officeart/2016/7/layout/LinearBlockProcessNumbered"/>
    <dgm:cxn modelId="{FDA6DC41-4CC0-439C-A318-4ED50B431836}" type="presParOf" srcId="{189FEA5F-82EA-48F5-A5E5-95336D1BB585}" destId="{CF7A2EE4-1762-43BD-9369-F07CFA511A30}" srcOrd="6" destOrd="0" presId="urn:microsoft.com/office/officeart/2016/7/layout/LinearBlockProcessNumbered"/>
    <dgm:cxn modelId="{80F6A0B3-FD78-4B56-B76B-00015E683E0D}" type="presParOf" srcId="{CF7A2EE4-1762-43BD-9369-F07CFA511A30}" destId="{F06C900A-89D1-48F9-A3B5-BA4D93ECE439}" srcOrd="0" destOrd="0" presId="urn:microsoft.com/office/officeart/2016/7/layout/LinearBlockProcessNumbered"/>
    <dgm:cxn modelId="{B33B78BC-5271-4AE5-AC47-E2DC28958B45}" type="presParOf" srcId="{CF7A2EE4-1762-43BD-9369-F07CFA511A30}" destId="{3A2ACA84-A793-4087-AF42-73B2CA71265D}" srcOrd="1" destOrd="0" presId="urn:microsoft.com/office/officeart/2016/7/layout/LinearBlockProcessNumbered"/>
    <dgm:cxn modelId="{26B6EC09-9EAD-49CE-8204-2D3EA0A604D0}" type="presParOf" srcId="{CF7A2EE4-1762-43BD-9369-F07CFA511A30}" destId="{08F2AB00-BAF1-4E08-83D5-186745D26EEB}" srcOrd="2" destOrd="0" presId="urn:microsoft.com/office/officeart/2016/7/layout/LinearBlockProcessNumbered"/>
    <dgm:cxn modelId="{05A8B834-1C71-4E7A-AEB0-2DEF9E48C928}" type="presParOf" srcId="{189FEA5F-82EA-48F5-A5E5-95336D1BB585}" destId="{562C3078-FB0F-457E-8902-E88C861FE18A}" srcOrd="7" destOrd="0" presId="urn:microsoft.com/office/officeart/2016/7/layout/LinearBlockProcessNumbered"/>
    <dgm:cxn modelId="{8FE2828A-9660-49C9-A0DE-5ABE375A16B8}" type="presParOf" srcId="{189FEA5F-82EA-48F5-A5E5-95336D1BB585}" destId="{2ACF14E5-2BD8-4DC4-ACE3-C3DEC7BDCB87}" srcOrd="8" destOrd="0" presId="urn:microsoft.com/office/officeart/2016/7/layout/LinearBlockProcessNumbered"/>
    <dgm:cxn modelId="{C78D6552-3308-46A4-8A11-1484548A3340}" type="presParOf" srcId="{2ACF14E5-2BD8-4DC4-ACE3-C3DEC7BDCB87}" destId="{05AAB7C6-EB74-43F3-BC86-E3C91C3CDBAC}" srcOrd="0" destOrd="0" presId="urn:microsoft.com/office/officeart/2016/7/layout/LinearBlockProcessNumbered"/>
    <dgm:cxn modelId="{2F8E86A2-DA4E-4BE2-B9DE-94C78CF49A65}" type="presParOf" srcId="{2ACF14E5-2BD8-4DC4-ACE3-C3DEC7BDCB87}" destId="{4D39980C-92AD-4EA0-9BA5-81FCB5CB7F12}" srcOrd="1" destOrd="0" presId="urn:microsoft.com/office/officeart/2016/7/layout/LinearBlockProcessNumbered"/>
    <dgm:cxn modelId="{3610AEED-C926-473D-A82C-20E4A9105120}" type="presParOf" srcId="{2ACF14E5-2BD8-4DC4-ACE3-C3DEC7BDCB87}" destId="{D7922EC0-4D3F-4AB8-98C6-1357447F408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F037E-70CB-43C8-B804-CA29A50A04E1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C80C403-313F-4B2D-82F0-70AC14D922FD}">
      <dgm:prSet/>
      <dgm:spPr/>
      <dgm:t>
        <a:bodyPr/>
        <a:lstStyle/>
        <a:p>
          <a:r>
            <a:rPr lang="en-US"/>
            <a:t>Read</a:t>
          </a:r>
        </a:p>
      </dgm:t>
    </dgm:pt>
    <dgm:pt modelId="{FC122045-21DC-48F7-9408-EE158778224B}" type="parTrans" cxnId="{CA3637FE-A37F-4857-81B6-AC7220FDC139}">
      <dgm:prSet/>
      <dgm:spPr/>
      <dgm:t>
        <a:bodyPr/>
        <a:lstStyle/>
        <a:p>
          <a:endParaRPr lang="en-US"/>
        </a:p>
      </dgm:t>
    </dgm:pt>
    <dgm:pt modelId="{8D4D0F84-5D43-45A9-BD90-CD103A064402}" type="sibTrans" cxnId="{CA3637FE-A37F-4857-81B6-AC7220FDC139}">
      <dgm:prSet/>
      <dgm:spPr/>
      <dgm:t>
        <a:bodyPr/>
        <a:lstStyle/>
        <a:p>
          <a:endParaRPr lang="en-US"/>
        </a:p>
      </dgm:t>
    </dgm:pt>
    <dgm:pt modelId="{A64BF0DB-D4D1-47C3-B56A-4DFBE50339FF}">
      <dgm:prSet custT="1"/>
      <dgm:spPr/>
      <dgm:t>
        <a:bodyPr/>
        <a:lstStyle/>
        <a:p>
          <a:r>
            <a:rPr lang="en-US" sz="2000" dirty="0"/>
            <a:t>Read it!</a:t>
          </a:r>
        </a:p>
      </dgm:t>
    </dgm:pt>
    <dgm:pt modelId="{1B37CA98-F7A8-4387-A9ED-2F2CFB3FF306}" type="parTrans" cxnId="{80A140E9-0338-428D-9BE4-31E696815160}">
      <dgm:prSet/>
      <dgm:spPr/>
      <dgm:t>
        <a:bodyPr/>
        <a:lstStyle/>
        <a:p>
          <a:endParaRPr lang="en-US"/>
        </a:p>
      </dgm:t>
    </dgm:pt>
    <dgm:pt modelId="{03932BA0-48C7-49DE-87FB-2773BD4F774B}" type="sibTrans" cxnId="{80A140E9-0338-428D-9BE4-31E696815160}">
      <dgm:prSet/>
      <dgm:spPr/>
      <dgm:t>
        <a:bodyPr/>
        <a:lstStyle/>
        <a:p>
          <a:endParaRPr lang="en-US"/>
        </a:p>
      </dgm:t>
    </dgm:pt>
    <dgm:pt modelId="{12E08A93-949A-493E-BD44-1D22BC30DFEC}">
      <dgm:prSet/>
      <dgm:spPr/>
      <dgm:t>
        <a:bodyPr/>
        <a:lstStyle/>
        <a:p>
          <a:r>
            <a:rPr lang="en-US"/>
            <a:t>Keep</a:t>
          </a:r>
        </a:p>
      </dgm:t>
    </dgm:pt>
    <dgm:pt modelId="{8C405C83-060E-4AF1-9D6D-0E9E07D1C554}" type="parTrans" cxnId="{6A3155A8-01C0-4568-904B-2D47E709B070}">
      <dgm:prSet/>
      <dgm:spPr/>
      <dgm:t>
        <a:bodyPr/>
        <a:lstStyle/>
        <a:p>
          <a:endParaRPr lang="en-US"/>
        </a:p>
      </dgm:t>
    </dgm:pt>
    <dgm:pt modelId="{E9B503F8-93B2-4059-898F-1527BB5CEC7C}" type="sibTrans" cxnId="{6A3155A8-01C0-4568-904B-2D47E709B070}">
      <dgm:prSet/>
      <dgm:spPr/>
      <dgm:t>
        <a:bodyPr/>
        <a:lstStyle/>
        <a:p>
          <a:endParaRPr lang="en-US"/>
        </a:p>
      </dgm:t>
    </dgm:pt>
    <dgm:pt modelId="{93E89657-71A4-482E-B9E5-925C0BC781AF}">
      <dgm:prSet custT="1"/>
      <dgm:spPr/>
      <dgm:t>
        <a:bodyPr/>
        <a:lstStyle/>
        <a:p>
          <a:r>
            <a:rPr lang="en-US" sz="2000" dirty="0"/>
            <a:t>Keep it in your school bag</a:t>
          </a:r>
        </a:p>
      </dgm:t>
    </dgm:pt>
    <dgm:pt modelId="{3388BC85-47C9-427B-8EC0-A4F87A944064}" type="parTrans" cxnId="{6AF73536-9313-405E-86F2-4A2F76C5B15C}">
      <dgm:prSet/>
      <dgm:spPr/>
      <dgm:t>
        <a:bodyPr/>
        <a:lstStyle/>
        <a:p>
          <a:endParaRPr lang="en-US"/>
        </a:p>
      </dgm:t>
    </dgm:pt>
    <dgm:pt modelId="{EA5B1982-08C5-428F-AAD6-8C97567E7D07}" type="sibTrans" cxnId="{6AF73536-9313-405E-86F2-4A2F76C5B15C}">
      <dgm:prSet/>
      <dgm:spPr/>
      <dgm:t>
        <a:bodyPr/>
        <a:lstStyle/>
        <a:p>
          <a:endParaRPr lang="en-US"/>
        </a:p>
      </dgm:t>
    </dgm:pt>
    <dgm:pt modelId="{BF065DE7-071D-4C38-89C0-A008633B3D40}">
      <dgm:prSet/>
      <dgm:spPr/>
      <dgm:t>
        <a:bodyPr/>
        <a:lstStyle/>
        <a:p>
          <a:r>
            <a:rPr lang="en-US" dirty="0"/>
            <a:t>Home</a:t>
          </a:r>
        </a:p>
      </dgm:t>
    </dgm:pt>
    <dgm:pt modelId="{200ABE91-11FA-40F2-9F29-2024A6A67FA4}" type="parTrans" cxnId="{DB6C0B48-105B-48BC-B2F7-A22268DFDC8A}">
      <dgm:prSet/>
      <dgm:spPr/>
      <dgm:t>
        <a:bodyPr/>
        <a:lstStyle/>
        <a:p>
          <a:endParaRPr lang="en-US"/>
        </a:p>
      </dgm:t>
    </dgm:pt>
    <dgm:pt modelId="{E923E4C3-2A58-4FBD-BDAE-DE52575681EF}" type="sibTrans" cxnId="{DB6C0B48-105B-48BC-B2F7-A22268DFDC8A}">
      <dgm:prSet/>
      <dgm:spPr/>
      <dgm:t>
        <a:bodyPr/>
        <a:lstStyle/>
        <a:p>
          <a:endParaRPr lang="en-US"/>
        </a:p>
      </dgm:t>
    </dgm:pt>
    <dgm:pt modelId="{4BF8E3D0-8BFD-4AA6-8CDF-EC69F8F36735}">
      <dgm:prSet custT="1"/>
      <dgm:spPr/>
      <dgm:t>
        <a:bodyPr/>
        <a:lstStyle/>
        <a:p>
          <a:r>
            <a:rPr lang="en-US" sz="2000" dirty="0"/>
            <a:t>Take it home to read at night and on weekends and bring it to school each day</a:t>
          </a:r>
        </a:p>
      </dgm:t>
    </dgm:pt>
    <dgm:pt modelId="{3143C100-63BF-410C-86E0-374E45AAF6F3}" type="parTrans" cxnId="{A14D30D3-A921-469B-A698-61A5057A2E38}">
      <dgm:prSet/>
      <dgm:spPr/>
      <dgm:t>
        <a:bodyPr/>
        <a:lstStyle/>
        <a:p>
          <a:endParaRPr lang="en-US"/>
        </a:p>
      </dgm:t>
    </dgm:pt>
    <dgm:pt modelId="{36FA997D-4D64-454E-AAFA-AA42C3CA08E1}" type="sibTrans" cxnId="{A14D30D3-A921-469B-A698-61A5057A2E38}">
      <dgm:prSet/>
      <dgm:spPr/>
      <dgm:t>
        <a:bodyPr/>
        <a:lstStyle/>
        <a:p>
          <a:endParaRPr lang="en-US"/>
        </a:p>
      </dgm:t>
    </dgm:pt>
    <dgm:pt modelId="{AA33A80C-C381-4C87-B987-33C9071DDCC5}">
      <dgm:prSet/>
      <dgm:spPr/>
      <dgm:t>
        <a:bodyPr/>
        <a:lstStyle/>
        <a:p>
          <a:r>
            <a:rPr lang="en-US" dirty="0"/>
            <a:t>Share</a:t>
          </a:r>
        </a:p>
      </dgm:t>
    </dgm:pt>
    <dgm:pt modelId="{9A1FC8A4-7D5D-4BD6-81CE-16832A8109A0}" type="parTrans" cxnId="{F9A19A0D-E10B-4913-81A0-DD84EE82581F}">
      <dgm:prSet/>
      <dgm:spPr/>
      <dgm:t>
        <a:bodyPr/>
        <a:lstStyle/>
        <a:p>
          <a:endParaRPr lang="en-US"/>
        </a:p>
      </dgm:t>
    </dgm:pt>
    <dgm:pt modelId="{F771C37E-4F82-43B4-9613-1C952448A4ED}" type="sibTrans" cxnId="{F9A19A0D-E10B-4913-81A0-DD84EE82581F}">
      <dgm:prSet/>
      <dgm:spPr/>
      <dgm:t>
        <a:bodyPr/>
        <a:lstStyle/>
        <a:p>
          <a:endParaRPr lang="en-US"/>
        </a:p>
      </dgm:t>
    </dgm:pt>
    <dgm:pt modelId="{D6D6BCBA-655C-42A7-B98F-5E7FD3A711FB}">
      <dgm:prSet custT="1"/>
      <dgm:spPr/>
      <dgm:t>
        <a:bodyPr/>
        <a:lstStyle/>
        <a:p>
          <a:r>
            <a:rPr lang="en-US" sz="2000" dirty="0"/>
            <a:t>You can read it independently, with an adult, brother or sister and with your teacher in school</a:t>
          </a:r>
        </a:p>
      </dgm:t>
    </dgm:pt>
    <dgm:pt modelId="{745BADB2-7319-41FA-B059-484112807218}" type="parTrans" cxnId="{9802B1D4-6032-4102-9FF2-88F2B9917648}">
      <dgm:prSet/>
      <dgm:spPr/>
      <dgm:t>
        <a:bodyPr/>
        <a:lstStyle/>
        <a:p>
          <a:endParaRPr lang="en-US"/>
        </a:p>
      </dgm:t>
    </dgm:pt>
    <dgm:pt modelId="{55005730-1E5F-4202-8D5C-6A07865AED78}" type="sibTrans" cxnId="{9802B1D4-6032-4102-9FF2-88F2B9917648}">
      <dgm:prSet/>
      <dgm:spPr/>
      <dgm:t>
        <a:bodyPr/>
        <a:lstStyle/>
        <a:p>
          <a:endParaRPr lang="en-US"/>
        </a:p>
      </dgm:t>
    </dgm:pt>
    <dgm:pt modelId="{0CC3BCE8-AF0F-48B4-8238-B118E360F153}">
      <dgm:prSet/>
      <dgm:spPr/>
      <dgm:t>
        <a:bodyPr/>
        <a:lstStyle/>
        <a:p>
          <a:r>
            <a:rPr lang="en-US" dirty="0"/>
            <a:t>Return</a:t>
          </a:r>
        </a:p>
      </dgm:t>
    </dgm:pt>
    <dgm:pt modelId="{0FA5B981-A0CB-40DF-89AF-01FAEA4B6474}" type="parTrans" cxnId="{3FE202F1-C521-4222-A69C-828472F82642}">
      <dgm:prSet/>
      <dgm:spPr/>
      <dgm:t>
        <a:bodyPr/>
        <a:lstStyle/>
        <a:p>
          <a:endParaRPr lang="en-US"/>
        </a:p>
      </dgm:t>
    </dgm:pt>
    <dgm:pt modelId="{17E319BB-5565-461E-A091-7E6A4DC67DCF}" type="sibTrans" cxnId="{3FE202F1-C521-4222-A69C-828472F82642}">
      <dgm:prSet/>
      <dgm:spPr/>
      <dgm:t>
        <a:bodyPr/>
        <a:lstStyle/>
        <a:p>
          <a:endParaRPr lang="en-US"/>
        </a:p>
      </dgm:t>
    </dgm:pt>
    <dgm:pt modelId="{1F5DA716-8981-4881-AF2A-0E97FFEB5400}">
      <dgm:prSet custT="1"/>
      <dgm:spPr/>
      <dgm:t>
        <a:bodyPr/>
        <a:lstStyle/>
        <a:p>
          <a:r>
            <a:rPr lang="en-US" sz="2000" dirty="0"/>
            <a:t>PLEASE look after it and return it in the same condition</a:t>
          </a:r>
        </a:p>
      </dgm:t>
    </dgm:pt>
    <dgm:pt modelId="{453F6945-1843-4277-BC93-A1B3824FE3DD}" type="parTrans" cxnId="{59924FD4-3BB6-4A92-A824-9D78F5AA5AD2}">
      <dgm:prSet/>
      <dgm:spPr/>
      <dgm:t>
        <a:bodyPr/>
        <a:lstStyle/>
        <a:p>
          <a:endParaRPr lang="en-US"/>
        </a:p>
      </dgm:t>
    </dgm:pt>
    <dgm:pt modelId="{C912E917-D16E-4229-9FB7-B27E0948E1F3}" type="sibTrans" cxnId="{59924FD4-3BB6-4A92-A824-9D78F5AA5AD2}">
      <dgm:prSet/>
      <dgm:spPr/>
      <dgm:t>
        <a:bodyPr/>
        <a:lstStyle/>
        <a:p>
          <a:endParaRPr lang="en-US"/>
        </a:p>
      </dgm:t>
    </dgm:pt>
    <dgm:pt modelId="{447C3447-EA0F-43F1-9658-EB637710CB33}" type="pres">
      <dgm:prSet presAssocID="{EDAF037E-70CB-43C8-B804-CA29A50A04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67E015-80F9-40D4-85E3-5E4C39FADAF4}" type="pres">
      <dgm:prSet presAssocID="{0CC3BCE8-AF0F-48B4-8238-B118E360F153}" presName="boxAndChildren" presStyleCnt="0"/>
      <dgm:spPr/>
    </dgm:pt>
    <dgm:pt modelId="{22D31FA5-C95C-456B-9CAC-3CE7C829CC3B}" type="pres">
      <dgm:prSet presAssocID="{0CC3BCE8-AF0F-48B4-8238-B118E360F153}" presName="parentTextBox" presStyleLbl="alignNode1" presStyleIdx="0" presStyleCnt="5"/>
      <dgm:spPr/>
      <dgm:t>
        <a:bodyPr/>
        <a:lstStyle/>
        <a:p>
          <a:endParaRPr lang="en-GB"/>
        </a:p>
      </dgm:t>
    </dgm:pt>
    <dgm:pt modelId="{EB7182C1-FE10-425F-BF6E-9A06618CF9BE}" type="pres">
      <dgm:prSet presAssocID="{0CC3BCE8-AF0F-48B4-8238-B118E360F153}" presName="descendantBox" presStyleLbl="bgAccFollowNode1" presStyleIdx="0" presStyleCnt="5"/>
      <dgm:spPr/>
      <dgm:t>
        <a:bodyPr/>
        <a:lstStyle/>
        <a:p>
          <a:endParaRPr lang="en-GB"/>
        </a:p>
      </dgm:t>
    </dgm:pt>
    <dgm:pt modelId="{AAC7B093-BCAA-4BD1-ACE6-71EAF04BB3D6}" type="pres">
      <dgm:prSet presAssocID="{F771C37E-4F82-43B4-9613-1C952448A4ED}" presName="sp" presStyleCnt="0"/>
      <dgm:spPr/>
    </dgm:pt>
    <dgm:pt modelId="{15510577-D031-40AE-986D-B2123323B948}" type="pres">
      <dgm:prSet presAssocID="{AA33A80C-C381-4C87-B987-33C9071DDCC5}" presName="arrowAndChildren" presStyleCnt="0"/>
      <dgm:spPr/>
    </dgm:pt>
    <dgm:pt modelId="{D9B2E404-3E61-4A4F-B74C-DEA158FB0645}" type="pres">
      <dgm:prSet presAssocID="{AA33A80C-C381-4C87-B987-33C9071DDCC5}" presName="parentTextArrow" presStyleLbl="node1" presStyleIdx="0" presStyleCnt="0"/>
      <dgm:spPr/>
      <dgm:t>
        <a:bodyPr/>
        <a:lstStyle/>
        <a:p>
          <a:endParaRPr lang="en-GB"/>
        </a:p>
      </dgm:t>
    </dgm:pt>
    <dgm:pt modelId="{AFBDE375-67EA-4145-A6EA-5BC1D34C4BA9}" type="pres">
      <dgm:prSet presAssocID="{AA33A80C-C381-4C87-B987-33C9071DDCC5}" presName="arrow" presStyleLbl="alignNode1" presStyleIdx="1" presStyleCnt="5"/>
      <dgm:spPr/>
      <dgm:t>
        <a:bodyPr/>
        <a:lstStyle/>
        <a:p>
          <a:endParaRPr lang="en-GB"/>
        </a:p>
      </dgm:t>
    </dgm:pt>
    <dgm:pt modelId="{C8F57191-ABDA-4A3E-A3B3-C8AB77BAF452}" type="pres">
      <dgm:prSet presAssocID="{AA33A80C-C381-4C87-B987-33C9071DDCC5}" presName="descendantArrow" presStyleLbl="bgAccFollowNode1" presStyleIdx="1" presStyleCnt="5"/>
      <dgm:spPr/>
      <dgm:t>
        <a:bodyPr/>
        <a:lstStyle/>
        <a:p>
          <a:endParaRPr lang="en-GB"/>
        </a:p>
      </dgm:t>
    </dgm:pt>
    <dgm:pt modelId="{8F0382BE-C779-41E2-9A36-DE42BFEAACCC}" type="pres">
      <dgm:prSet presAssocID="{E923E4C3-2A58-4FBD-BDAE-DE52575681EF}" presName="sp" presStyleCnt="0"/>
      <dgm:spPr/>
    </dgm:pt>
    <dgm:pt modelId="{75FF77D4-41A0-461C-8254-6DFAD496132D}" type="pres">
      <dgm:prSet presAssocID="{BF065DE7-071D-4C38-89C0-A008633B3D40}" presName="arrowAndChildren" presStyleCnt="0"/>
      <dgm:spPr/>
    </dgm:pt>
    <dgm:pt modelId="{EDDBD747-729B-4E84-A205-C737EC978F43}" type="pres">
      <dgm:prSet presAssocID="{BF065DE7-071D-4C38-89C0-A008633B3D40}" presName="parentTextArrow" presStyleLbl="node1" presStyleIdx="0" presStyleCnt="0"/>
      <dgm:spPr/>
      <dgm:t>
        <a:bodyPr/>
        <a:lstStyle/>
        <a:p>
          <a:endParaRPr lang="en-GB"/>
        </a:p>
      </dgm:t>
    </dgm:pt>
    <dgm:pt modelId="{9E4C2C3C-2C33-4197-92F3-DFFBD953EDAE}" type="pres">
      <dgm:prSet presAssocID="{BF065DE7-071D-4C38-89C0-A008633B3D40}" presName="arrow" presStyleLbl="alignNode1" presStyleIdx="2" presStyleCnt="5"/>
      <dgm:spPr/>
      <dgm:t>
        <a:bodyPr/>
        <a:lstStyle/>
        <a:p>
          <a:endParaRPr lang="en-GB"/>
        </a:p>
      </dgm:t>
    </dgm:pt>
    <dgm:pt modelId="{366A402F-4157-4D8E-ADBC-51711A916233}" type="pres">
      <dgm:prSet presAssocID="{BF065DE7-071D-4C38-89C0-A008633B3D40}" presName="descendantArrow" presStyleLbl="bgAccFollowNode1" presStyleIdx="2" presStyleCnt="5"/>
      <dgm:spPr/>
      <dgm:t>
        <a:bodyPr/>
        <a:lstStyle/>
        <a:p>
          <a:endParaRPr lang="en-GB"/>
        </a:p>
      </dgm:t>
    </dgm:pt>
    <dgm:pt modelId="{17C6F653-4D80-4339-B0D5-C9751C6862C3}" type="pres">
      <dgm:prSet presAssocID="{E9B503F8-93B2-4059-898F-1527BB5CEC7C}" presName="sp" presStyleCnt="0"/>
      <dgm:spPr/>
    </dgm:pt>
    <dgm:pt modelId="{847DF596-6E67-45AD-8E86-D7C619A59B07}" type="pres">
      <dgm:prSet presAssocID="{12E08A93-949A-493E-BD44-1D22BC30DFEC}" presName="arrowAndChildren" presStyleCnt="0"/>
      <dgm:spPr/>
    </dgm:pt>
    <dgm:pt modelId="{C6ADE7A6-0131-46B9-AB63-8E634B2BD21E}" type="pres">
      <dgm:prSet presAssocID="{12E08A93-949A-493E-BD44-1D22BC30DFEC}" presName="parentTextArrow" presStyleLbl="node1" presStyleIdx="0" presStyleCnt="0"/>
      <dgm:spPr/>
      <dgm:t>
        <a:bodyPr/>
        <a:lstStyle/>
        <a:p>
          <a:endParaRPr lang="en-GB"/>
        </a:p>
      </dgm:t>
    </dgm:pt>
    <dgm:pt modelId="{CD5754D3-0E63-453C-AF28-558D02AC79CF}" type="pres">
      <dgm:prSet presAssocID="{12E08A93-949A-493E-BD44-1D22BC30DFEC}" presName="arrow" presStyleLbl="alignNode1" presStyleIdx="3" presStyleCnt="5"/>
      <dgm:spPr/>
      <dgm:t>
        <a:bodyPr/>
        <a:lstStyle/>
        <a:p>
          <a:endParaRPr lang="en-GB"/>
        </a:p>
      </dgm:t>
    </dgm:pt>
    <dgm:pt modelId="{F114B77D-B6F4-405B-AE0E-ACF6C16A2ED2}" type="pres">
      <dgm:prSet presAssocID="{12E08A93-949A-493E-BD44-1D22BC30DFEC}" presName="descendantArrow" presStyleLbl="bgAccFollowNode1" presStyleIdx="3" presStyleCnt="5"/>
      <dgm:spPr/>
      <dgm:t>
        <a:bodyPr/>
        <a:lstStyle/>
        <a:p>
          <a:endParaRPr lang="en-GB"/>
        </a:p>
      </dgm:t>
    </dgm:pt>
    <dgm:pt modelId="{925D2A21-6048-48C6-9DE2-6F20320395CE}" type="pres">
      <dgm:prSet presAssocID="{8D4D0F84-5D43-45A9-BD90-CD103A064402}" presName="sp" presStyleCnt="0"/>
      <dgm:spPr/>
    </dgm:pt>
    <dgm:pt modelId="{CAB74960-3ABF-4041-81B2-88C742CEE59E}" type="pres">
      <dgm:prSet presAssocID="{1C80C403-313F-4B2D-82F0-70AC14D922FD}" presName="arrowAndChildren" presStyleCnt="0"/>
      <dgm:spPr/>
    </dgm:pt>
    <dgm:pt modelId="{1457B62F-69F8-46A2-8EA5-E107B3D8015A}" type="pres">
      <dgm:prSet presAssocID="{1C80C403-313F-4B2D-82F0-70AC14D922FD}" presName="parentTextArrow" presStyleLbl="node1" presStyleIdx="0" presStyleCnt="0"/>
      <dgm:spPr/>
      <dgm:t>
        <a:bodyPr/>
        <a:lstStyle/>
        <a:p>
          <a:endParaRPr lang="en-GB"/>
        </a:p>
      </dgm:t>
    </dgm:pt>
    <dgm:pt modelId="{8A466FF5-A538-4B3E-B74B-546BA27242BE}" type="pres">
      <dgm:prSet presAssocID="{1C80C403-313F-4B2D-82F0-70AC14D922FD}" presName="arrow" presStyleLbl="alignNode1" presStyleIdx="4" presStyleCnt="5"/>
      <dgm:spPr/>
      <dgm:t>
        <a:bodyPr/>
        <a:lstStyle/>
        <a:p>
          <a:endParaRPr lang="en-GB"/>
        </a:p>
      </dgm:t>
    </dgm:pt>
    <dgm:pt modelId="{E48241FA-15D5-4F24-8AF6-59A7B7CF3D01}" type="pres">
      <dgm:prSet presAssocID="{1C80C403-313F-4B2D-82F0-70AC14D922FD}" presName="descendantArrow" presStyleLbl="bgAccFollowNode1" presStyleIdx="4" presStyleCnt="5"/>
      <dgm:spPr/>
      <dgm:t>
        <a:bodyPr/>
        <a:lstStyle/>
        <a:p>
          <a:endParaRPr lang="en-GB"/>
        </a:p>
      </dgm:t>
    </dgm:pt>
  </dgm:ptLst>
  <dgm:cxnLst>
    <dgm:cxn modelId="{2003F562-E315-40EC-A052-0DD7E3315271}" type="presOf" srcId="{BF065DE7-071D-4C38-89C0-A008633B3D40}" destId="{9E4C2C3C-2C33-4197-92F3-DFFBD953EDAE}" srcOrd="1" destOrd="0" presId="urn:microsoft.com/office/officeart/2016/7/layout/VerticalDownArrowProcess"/>
    <dgm:cxn modelId="{C7D23CA4-402F-4232-9A88-32F635A6B54C}" type="presOf" srcId="{1F5DA716-8981-4881-AF2A-0E97FFEB5400}" destId="{EB7182C1-FE10-425F-BF6E-9A06618CF9BE}" srcOrd="0" destOrd="0" presId="urn:microsoft.com/office/officeart/2016/7/layout/VerticalDownArrowProcess"/>
    <dgm:cxn modelId="{DB6C0B48-105B-48BC-B2F7-A22268DFDC8A}" srcId="{EDAF037E-70CB-43C8-B804-CA29A50A04E1}" destId="{BF065DE7-071D-4C38-89C0-A008633B3D40}" srcOrd="2" destOrd="0" parTransId="{200ABE91-11FA-40F2-9F29-2024A6A67FA4}" sibTransId="{E923E4C3-2A58-4FBD-BDAE-DE52575681EF}"/>
    <dgm:cxn modelId="{CA3637FE-A37F-4857-81B6-AC7220FDC139}" srcId="{EDAF037E-70CB-43C8-B804-CA29A50A04E1}" destId="{1C80C403-313F-4B2D-82F0-70AC14D922FD}" srcOrd="0" destOrd="0" parTransId="{FC122045-21DC-48F7-9408-EE158778224B}" sibTransId="{8D4D0F84-5D43-45A9-BD90-CD103A064402}"/>
    <dgm:cxn modelId="{BB610E4C-8975-451E-BB40-EE0274893500}" type="presOf" srcId="{EDAF037E-70CB-43C8-B804-CA29A50A04E1}" destId="{447C3447-EA0F-43F1-9658-EB637710CB33}" srcOrd="0" destOrd="0" presId="urn:microsoft.com/office/officeart/2016/7/layout/VerticalDownArrowProcess"/>
    <dgm:cxn modelId="{B951E0E3-E7A2-49C3-A2D8-1E761DD52416}" type="presOf" srcId="{D6D6BCBA-655C-42A7-B98F-5E7FD3A711FB}" destId="{C8F57191-ABDA-4A3E-A3B3-C8AB77BAF452}" srcOrd="0" destOrd="0" presId="urn:microsoft.com/office/officeart/2016/7/layout/VerticalDownArrowProcess"/>
    <dgm:cxn modelId="{80A140E9-0338-428D-9BE4-31E696815160}" srcId="{1C80C403-313F-4B2D-82F0-70AC14D922FD}" destId="{A64BF0DB-D4D1-47C3-B56A-4DFBE50339FF}" srcOrd="0" destOrd="0" parTransId="{1B37CA98-F7A8-4387-A9ED-2F2CFB3FF306}" sibTransId="{03932BA0-48C7-49DE-87FB-2773BD4F774B}"/>
    <dgm:cxn modelId="{256D7842-1508-4507-9EA0-74C5DE8413F4}" type="presOf" srcId="{12E08A93-949A-493E-BD44-1D22BC30DFEC}" destId="{C6ADE7A6-0131-46B9-AB63-8E634B2BD21E}" srcOrd="0" destOrd="0" presId="urn:microsoft.com/office/officeart/2016/7/layout/VerticalDownArrowProcess"/>
    <dgm:cxn modelId="{9802B1D4-6032-4102-9FF2-88F2B9917648}" srcId="{AA33A80C-C381-4C87-B987-33C9071DDCC5}" destId="{D6D6BCBA-655C-42A7-B98F-5E7FD3A711FB}" srcOrd="0" destOrd="0" parTransId="{745BADB2-7319-41FA-B059-484112807218}" sibTransId="{55005730-1E5F-4202-8D5C-6A07865AED78}"/>
    <dgm:cxn modelId="{6A3155A8-01C0-4568-904B-2D47E709B070}" srcId="{EDAF037E-70CB-43C8-B804-CA29A50A04E1}" destId="{12E08A93-949A-493E-BD44-1D22BC30DFEC}" srcOrd="1" destOrd="0" parTransId="{8C405C83-060E-4AF1-9D6D-0E9E07D1C554}" sibTransId="{E9B503F8-93B2-4059-898F-1527BB5CEC7C}"/>
    <dgm:cxn modelId="{42725D69-8AFD-47F8-B628-49ED40D6A8E0}" type="presOf" srcId="{0CC3BCE8-AF0F-48B4-8238-B118E360F153}" destId="{22D31FA5-C95C-456B-9CAC-3CE7C829CC3B}" srcOrd="0" destOrd="0" presId="urn:microsoft.com/office/officeart/2016/7/layout/VerticalDownArrowProcess"/>
    <dgm:cxn modelId="{EF118591-40F1-450A-8494-A83749FCAF9D}" type="presOf" srcId="{12E08A93-949A-493E-BD44-1D22BC30DFEC}" destId="{CD5754D3-0E63-453C-AF28-558D02AC79CF}" srcOrd="1" destOrd="0" presId="urn:microsoft.com/office/officeart/2016/7/layout/VerticalDownArrowProcess"/>
    <dgm:cxn modelId="{6114AFFC-40B6-4F81-9059-36FAFB9E79B2}" type="presOf" srcId="{A64BF0DB-D4D1-47C3-B56A-4DFBE50339FF}" destId="{E48241FA-15D5-4F24-8AF6-59A7B7CF3D01}" srcOrd="0" destOrd="0" presId="urn:microsoft.com/office/officeart/2016/7/layout/VerticalDownArrowProcess"/>
    <dgm:cxn modelId="{3FE202F1-C521-4222-A69C-828472F82642}" srcId="{EDAF037E-70CB-43C8-B804-CA29A50A04E1}" destId="{0CC3BCE8-AF0F-48B4-8238-B118E360F153}" srcOrd="4" destOrd="0" parTransId="{0FA5B981-A0CB-40DF-89AF-01FAEA4B6474}" sibTransId="{17E319BB-5565-461E-A091-7E6A4DC67DCF}"/>
    <dgm:cxn modelId="{F9A19A0D-E10B-4913-81A0-DD84EE82581F}" srcId="{EDAF037E-70CB-43C8-B804-CA29A50A04E1}" destId="{AA33A80C-C381-4C87-B987-33C9071DDCC5}" srcOrd="3" destOrd="0" parTransId="{9A1FC8A4-7D5D-4BD6-81CE-16832A8109A0}" sibTransId="{F771C37E-4F82-43B4-9613-1C952448A4ED}"/>
    <dgm:cxn modelId="{EFF968D0-883C-4BB5-87C0-A001B904FF77}" type="presOf" srcId="{4BF8E3D0-8BFD-4AA6-8CDF-EC69F8F36735}" destId="{366A402F-4157-4D8E-ADBC-51711A916233}" srcOrd="0" destOrd="0" presId="urn:microsoft.com/office/officeart/2016/7/layout/VerticalDownArrowProcess"/>
    <dgm:cxn modelId="{59924FD4-3BB6-4A92-A824-9D78F5AA5AD2}" srcId="{0CC3BCE8-AF0F-48B4-8238-B118E360F153}" destId="{1F5DA716-8981-4881-AF2A-0E97FFEB5400}" srcOrd="0" destOrd="0" parTransId="{453F6945-1843-4277-BC93-A1B3824FE3DD}" sibTransId="{C912E917-D16E-4229-9FB7-B27E0948E1F3}"/>
    <dgm:cxn modelId="{4ECC1E0E-C54D-439D-BA62-E17CBC7CF774}" type="presOf" srcId="{1C80C403-313F-4B2D-82F0-70AC14D922FD}" destId="{1457B62F-69F8-46A2-8EA5-E107B3D8015A}" srcOrd="0" destOrd="0" presId="urn:microsoft.com/office/officeart/2016/7/layout/VerticalDownArrowProcess"/>
    <dgm:cxn modelId="{92086D95-8276-4B19-8E61-DEFDF967058B}" type="presOf" srcId="{AA33A80C-C381-4C87-B987-33C9071DDCC5}" destId="{D9B2E404-3E61-4A4F-B74C-DEA158FB0645}" srcOrd="0" destOrd="0" presId="urn:microsoft.com/office/officeart/2016/7/layout/VerticalDownArrowProcess"/>
    <dgm:cxn modelId="{A14D30D3-A921-469B-A698-61A5057A2E38}" srcId="{BF065DE7-071D-4C38-89C0-A008633B3D40}" destId="{4BF8E3D0-8BFD-4AA6-8CDF-EC69F8F36735}" srcOrd="0" destOrd="0" parTransId="{3143C100-63BF-410C-86E0-374E45AAF6F3}" sibTransId="{36FA997D-4D64-454E-AAFA-AA42C3CA08E1}"/>
    <dgm:cxn modelId="{080CA5CB-1412-428A-9F3B-E266FAEA8084}" type="presOf" srcId="{93E89657-71A4-482E-B9E5-925C0BC781AF}" destId="{F114B77D-B6F4-405B-AE0E-ACF6C16A2ED2}" srcOrd="0" destOrd="0" presId="urn:microsoft.com/office/officeart/2016/7/layout/VerticalDownArrowProcess"/>
    <dgm:cxn modelId="{57FC8DC3-2D8D-4EDB-885C-0070652BA1FB}" type="presOf" srcId="{AA33A80C-C381-4C87-B987-33C9071DDCC5}" destId="{AFBDE375-67EA-4145-A6EA-5BC1D34C4BA9}" srcOrd="1" destOrd="0" presId="urn:microsoft.com/office/officeart/2016/7/layout/VerticalDownArrowProcess"/>
    <dgm:cxn modelId="{08BDDECD-B49D-43EC-89FA-F3E752515045}" type="presOf" srcId="{1C80C403-313F-4B2D-82F0-70AC14D922FD}" destId="{8A466FF5-A538-4B3E-B74B-546BA27242BE}" srcOrd="1" destOrd="0" presId="urn:microsoft.com/office/officeart/2016/7/layout/VerticalDownArrowProcess"/>
    <dgm:cxn modelId="{6AF73536-9313-405E-86F2-4A2F76C5B15C}" srcId="{12E08A93-949A-493E-BD44-1D22BC30DFEC}" destId="{93E89657-71A4-482E-B9E5-925C0BC781AF}" srcOrd="0" destOrd="0" parTransId="{3388BC85-47C9-427B-8EC0-A4F87A944064}" sibTransId="{EA5B1982-08C5-428F-AAD6-8C97567E7D07}"/>
    <dgm:cxn modelId="{B0E71B4D-2DA9-4164-BAC1-63C279C9DCA4}" type="presOf" srcId="{BF065DE7-071D-4C38-89C0-A008633B3D40}" destId="{EDDBD747-729B-4E84-A205-C737EC978F43}" srcOrd="0" destOrd="0" presId="urn:microsoft.com/office/officeart/2016/7/layout/VerticalDownArrowProcess"/>
    <dgm:cxn modelId="{1CBEED0E-365A-4048-B9A8-4057BF28E7E6}" type="presParOf" srcId="{447C3447-EA0F-43F1-9658-EB637710CB33}" destId="{C367E015-80F9-40D4-85E3-5E4C39FADAF4}" srcOrd="0" destOrd="0" presId="urn:microsoft.com/office/officeart/2016/7/layout/VerticalDownArrowProcess"/>
    <dgm:cxn modelId="{38D86AD6-5E97-46F8-98C6-32D023372251}" type="presParOf" srcId="{C367E015-80F9-40D4-85E3-5E4C39FADAF4}" destId="{22D31FA5-C95C-456B-9CAC-3CE7C829CC3B}" srcOrd="0" destOrd="0" presId="urn:microsoft.com/office/officeart/2016/7/layout/VerticalDownArrowProcess"/>
    <dgm:cxn modelId="{75C97466-C3F1-4103-8EF3-211B2FCD48CC}" type="presParOf" srcId="{C367E015-80F9-40D4-85E3-5E4C39FADAF4}" destId="{EB7182C1-FE10-425F-BF6E-9A06618CF9BE}" srcOrd="1" destOrd="0" presId="urn:microsoft.com/office/officeart/2016/7/layout/VerticalDownArrowProcess"/>
    <dgm:cxn modelId="{FE258464-0AB8-42F9-A245-ED526B56F546}" type="presParOf" srcId="{447C3447-EA0F-43F1-9658-EB637710CB33}" destId="{AAC7B093-BCAA-4BD1-ACE6-71EAF04BB3D6}" srcOrd="1" destOrd="0" presId="urn:microsoft.com/office/officeart/2016/7/layout/VerticalDownArrowProcess"/>
    <dgm:cxn modelId="{4A60B63A-500A-439D-85D3-561D988E7C7A}" type="presParOf" srcId="{447C3447-EA0F-43F1-9658-EB637710CB33}" destId="{15510577-D031-40AE-986D-B2123323B948}" srcOrd="2" destOrd="0" presId="urn:microsoft.com/office/officeart/2016/7/layout/VerticalDownArrowProcess"/>
    <dgm:cxn modelId="{2AA21A09-A90C-4328-BAD4-3751921F1262}" type="presParOf" srcId="{15510577-D031-40AE-986D-B2123323B948}" destId="{D9B2E404-3E61-4A4F-B74C-DEA158FB0645}" srcOrd="0" destOrd="0" presId="urn:microsoft.com/office/officeart/2016/7/layout/VerticalDownArrowProcess"/>
    <dgm:cxn modelId="{1146A8E0-8681-4365-8B67-BC16A6B7830F}" type="presParOf" srcId="{15510577-D031-40AE-986D-B2123323B948}" destId="{AFBDE375-67EA-4145-A6EA-5BC1D34C4BA9}" srcOrd="1" destOrd="0" presId="urn:microsoft.com/office/officeart/2016/7/layout/VerticalDownArrowProcess"/>
    <dgm:cxn modelId="{17BB2668-8696-4DC3-953C-69F433D82BB3}" type="presParOf" srcId="{15510577-D031-40AE-986D-B2123323B948}" destId="{C8F57191-ABDA-4A3E-A3B3-C8AB77BAF452}" srcOrd="2" destOrd="0" presId="urn:microsoft.com/office/officeart/2016/7/layout/VerticalDownArrowProcess"/>
    <dgm:cxn modelId="{345172CB-45DB-4400-B0A1-07969C7568B0}" type="presParOf" srcId="{447C3447-EA0F-43F1-9658-EB637710CB33}" destId="{8F0382BE-C779-41E2-9A36-DE42BFEAACCC}" srcOrd="3" destOrd="0" presId="urn:microsoft.com/office/officeart/2016/7/layout/VerticalDownArrowProcess"/>
    <dgm:cxn modelId="{C31FCAFD-86A4-44E7-90AF-E768E67F7BFF}" type="presParOf" srcId="{447C3447-EA0F-43F1-9658-EB637710CB33}" destId="{75FF77D4-41A0-461C-8254-6DFAD496132D}" srcOrd="4" destOrd="0" presId="urn:microsoft.com/office/officeart/2016/7/layout/VerticalDownArrowProcess"/>
    <dgm:cxn modelId="{08BF167A-DF2F-44AB-915E-CD0FF3193A2F}" type="presParOf" srcId="{75FF77D4-41A0-461C-8254-6DFAD496132D}" destId="{EDDBD747-729B-4E84-A205-C737EC978F43}" srcOrd="0" destOrd="0" presId="urn:microsoft.com/office/officeart/2016/7/layout/VerticalDownArrowProcess"/>
    <dgm:cxn modelId="{F3210BEF-9BA3-4F2F-A46A-B8D7646C0F33}" type="presParOf" srcId="{75FF77D4-41A0-461C-8254-6DFAD496132D}" destId="{9E4C2C3C-2C33-4197-92F3-DFFBD953EDAE}" srcOrd="1" destOrd="0" presId="urn:microsoft.com/office/officeart/2016/7/layout/VerticalDownArrowProcess"/>
    <dgm:cxn modelId="{9E4C8CB8-9256-4DBE-B088-EF3D6DFA8411}" type="presParOf" srcId="{75FF77D4-41A0-461C-8254-6DFAD496132D}" destId="{366A402F-4157-4D8E-ADBC-51711A916233}" srcOrd="2" destOrd="0" presId="urn:microsoft.com/office/officeart/2016/7/layout/VerticalDownArrowProcess"/>
    <dgm:cxn modelId="{5A0B45BF-5689-4E2C-84BA-88133C7BF38B}" type="presParOf" srcId="{447C3447-EA0F-43F1-9658-EB637710CB33}" destId="{17C6F653-4D80-4339-B0D5-C9751C6862C3}" srcOrd="5" destOrd="0" presId="urn:microsoft.com/office/officeart/2016/7/layout/VerticalDownArrowProcess"/>
    <dgm:cxn modelId="{02C963B5-FB2F-4A24-B08D-5C37D433D2AD}" type="presParOf" srcId="{447C3447-EA0F-43F1-9658-EB637710CB33}" destId="{847DF596-6E67-45AD-8E86-D7C619A59B07}" srcOrd="6" destOrd="0" presId="urn:microsoft.com/office/officeart/2016/7/layout/VerticalDownArrowProcess"/>
    <dgm:cxn modelId="{3EF64904-533F-4552-AD28-9342FB93471C}" type="presParOf" srcId="{847DF596-6E67-45AD-8E86-D7C619A59B07}" destId="{C6ADE7A6-0131-46B9-AB63-8E634B2BD21E}" srcOrd="0" destOrd="0" presId="urn:microsoft.com/office/officeart/2016/7/layout/VerticalDownArrowProcess"/>
    <dgm:cxn modelId="{A8C23ECB-1444-40F9-BC9E-F4782A91FA4D}" type="presParOf" srcId="{847DF596-6E67-45AD-8E86-D7C619A59B07}" destId="{CD5754D3-0E63-453C-AF28-558D02AC79CF}" srcOrd="1" destOrd="0" presId="urn:microsoft.com/office/officeart/2016/7/layout/VerticalDownArrowProcess"/>
    <dgm:cxn modelId="{097DB54A-A97A-4ABB-B94C-BD3FFFFF8602}" type="presParOf" srcId="{847DF596-6E67-45AD-8E86-D7C619A59B07}" destId="{F114B77D-B6F4-405B-AE0E-ACF6C16A2ED2}" srcOrd="2" destOrd="0" presId="urn:microsoft.com/office/officeart/2016/7/layout/VerticalDownArrowProcess"/>
    <dgm:cxn modelId="{7ABAB7B3-D2C2-41A6-BAC9-4B4DFDFEBB60}" type="presParOf" srcId="{447C3447-EA0F-43F1-9658-EB637710CB33}" destId="{925D2A21-6048-48C6-9DE2-6F20320395CE}" srcOrd="7" destOrd="0" presId="urn:microsoft.com/office/officeart/2016/7/layout/VerticalDownArrowProcess"/>
    <dgm:cxn modelId="{8416A38B-A060-4419-AF2E-E2ECC90C882A}" type="presParOf" srcId="{447C3447-EA0F-43F1-9658-EB637710CB33}" destId="{CAB74960-3ABF-4041-81B2-88C742CEE59E}" srcOrd="8" destOrd="0" presId="urn:microsoft.com/office/officeart/2016/7/layout/VerticalDownArrowProcess"/>
    <dgm:cxn modelId="{095C3959-4331-4F92-9752-FFC17A2F828F}" type="presParOf" srcId="{CAB74960-3ABF-4041-81B2-88C742CEE59E}" destId="{1457B62F-69F8-46A2-8EA5-E107B3D8015A}" srcOrd="0" destOrd="0" presId="urn:microsoft.com/office/officeart/2016/7/layout/VerticalDownArrowProcess"/>
    <dgm:cxn modelId="{6C90DBFF-FD40-4CFB-9402-83E2562902AA}" type="presParOf" srcId="{CAB74960-3ABF-4041-81B2-88C742CEE59E}" destId="{8A466FF5-A538-4B3E-B74B-546BA27242BE}" srcOrd="1" destOrd="0" presId="urn:microsoft.com/office/officeart/2016/7/layout/VerticalDownArrowProcess"/>
    <dgm:cxn modelId="{EBD5DF75-89A6-4EF4-8E61-AA5108F68215}" type="presParOf" srcId="{CAB74960-3ABF-4041-81B2-88C742CEE59E}" destId="{E48241FA-15D5-4F24-8AF6-59A7B7CF3D0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C86EB4-CFED-42B9-9703-7D333EADD777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A3A6AE-5DBA-4032-A94F-14E3D1DF2754}">
      <dgm:prSet/>
      <dgm:spPr/>
      <dgm:t>
        <a:bodyPr/>
        <a:lstStyle/>
        <a:p>
          <a:r>
            <a:rPr lang="en-GB"/>
            <a:t>Inside the cover of EVERY labelled book is a code. </a:t>
          </a:r>
          <a:endParaRPr lang="en-US"/>
        </a:p>
      </dgm:t>
    </dgm:pt>
    <dgm:pt modelId="{39EC2675-1C0E-4A73-983B-58FB38D44693}" type="parTrans" cxnId="{27E508FA-93C2-4781-942C-0621FFE74A42}">
      <dgm:prSet/>
      <dgm:spPr/>
      <dgm:t>
        <a:bodyPr/>
        <a:lstStyle/>
        <a:p>
          <a:endParaRPr lang="en-US"/>
        </a:p>
      </dgm:t>
    </dgm:pt>
    <dgm:pt modelId="{191DAB41-8085-4C95-B589-E0BDAC2D9539}" type="sibTrans" cxnId="{27E508FA-93C2-4781-942C-0621FFE74A42}">
      <dgm:prSet/>
      <dgm:spPr/>
      <dgm:t>
        <a:bodyPr/>
        <a:lstStyle/>
        <a:p>
          <a:endParaRPr lang="en-US"/>
        </a:p>
      </dgm:t>
    </dgm:pt>
    <dgm:pt modelId="{9ED7F9CF-1AE7-48C1-BD48-DF011C0611BB}">
      <dgm:prSet/>
      <dgm:spPr/>
      <dgm:t>
        <a:bodyPr/>
        <a:lstStyle/>
        <a:p>
          <a:r>
            <a:rPr lang="en-GB" dirty="0"/>
            <a:t>AR = the ZPD code for that book. </a:t>
          </a:r>
        </a:p>
        <a:p>
          <a:r>
            <a:rPr lang="en-GB" dirty="0"/>
            <a:t>E.g. </a:t>
          </a:r>
          <a:r>
            <a:rPr lang="en-GB" dirty="0" smtClean="0"/>
            <a:t>3.9</a:t>
          </a:r>
          <a:endParaRPr lang="en-US" dirty="0"/>
        </a:p>
      </dgm:t>
    </dgm:pt>
    <dgm:pt modelId="{3B3D7C42-7B5F-43EC-A70A-A81AFA462C77}" type="parTrans" cxnId="{B155D573-CF6F-46CD-BAC4-8A8CF3FFE309}">
      <dgm:prSet/>
      <dgm:spPr/>
      <dgm:t>
        <a:bodyPr/>
        <a:lstStyle/>
        <a:p>
          <a:endParaRPr lang="en-US"/>
        </a:p>
      </dgm:t>
    </dgm:pt>
    <dgm:pt modelId="{A07AB4F6-8283-49EA-A1E5-0566AC888A82}" type="sibTrans" cxnId="{B155D573-CF6F-46CD-BAC4-8A8CF3FFE309}">
      <dgm:prSet/>
      <dgm:spPr/>
      <dgm:t>
        <a:bodyPr/>
        <a:lstStyle/>
        <a:p>
          <a:endParaRPr lang="en-US"/>
        </a:p>
      </dgm:t>
    </dgm:pt>
    <dgm:pt modelId="{50F9ABE4-C084-4FC0-A9A7-6A66156DB8F9}">
      <dgm:prSet/>
      <dgm:spPr/>
      <dgm:t>
        <a:bodyPr/>
        <a:lstStyle/>
        <a:p>
          <a:r>
            <a:rPr lang="en-GB" dirty="0"/>
            <a:t>PTs= points available from the quiz. </a:t>
          </a:r>
        </a:p>
        <a:p>
          <a:r>
            <a:rPr lang="en-GB" dirty="0"/>
            <a:t>E.g. </a:t>
          </a:r>
          <a:r>
            <a:rPr lang="en-GB" dirty="0" smtClean="0"/>
            <a:t>13pts</a:t>
          </a:r>
          <a:endParaRPr lang="en-US" dirty="0"/>
        </a:p>
      </dgm:t>
    </dgm:pt>
    <dgm:pt modelId="{B2D3EDFA-A48B-40AD-B77F-93E85E1DFE21}" type="parTrans" cxnId="{1E596298-61F9-4EFE-A67C-E602179552F7}">
      <dgm:prSet/>
      <dgm:spPr/>
      <dgm:t>
        <a:bodyPr/>
        <a:lstStyle/>
        <a:p>
          <a:endParaRPr lang="en-US"/>
        </a:p>
      </dgm:t>
    </dgm:pt>
    <dgm:pt modelId="{F14C7F99-860B-47BD-9A8E-EC7BA074D124}" type="sibTrans" cxnId="{1E596298-61F9-4EFE-A67C-E602179552F7}">
      <dgm:prSet/>
      <dgm:spPr/>
      <dgm:t>
        <a:bodyPr/>
        <a:lstStyle/>
        <a:p>
          <a:endParaRPr lang="en-US"/>
        </a:p>
      </dgm:t>
    </dgm:pt>
    <dgm:pt modelId="{CA69156A-1FA7-44EF-8F41-F0F531D59491}">
      <dgm:prSet/>
      <dgm:spPr/>
      <dgm:t>
        <a:bodyPr/>
        <a:lstStyle/>
        <a:p>
          <a:r>
            <a:rPr lang="en-GB"/>
            <a:t>The bigger the book; the more points available in the quiz</a:t>
          </a:r>
          <a:endParaRPr lang="en-US"/>
        </a:p>
      </dgm:t>
    </dgm:pt>
    <dgm:pt modelId="{C8E53ADC-CEA3-402E-83F2-D35CC4FF81D7}" type="parTrans" cxnId="{8B218645-9F8A-49E6-AEE1-5382EE63FC28}">
      <dgm:prSet/>
      <dgm:spPr/>
      <dgm:t>
        <a:bodyPr/>
        <a:lstStyle/>
        <a:p>
          <a:endParaRPr lang="en-US"/>
        </a:p>
      </dgm:t>
    </dgm:pt>
    <dgm:pt modelId="{22805B88-952B-4071-80F6-C112276D1AAA}" type="sibTrans" cxnId="{8B218645-9F8A-49E6-AEE1-5382EE63FC28}">
      <dgm:prSet/>
      <dgm:spPr/>
      <dgm:t>
        <a:bodyPr/>
        <a:lstStyle/>
        <a:p>
          <a:endParaRPr lang="en-US"/>
        </a:p>
      </dgm:t>
    </dgm:pt>
    <dgm:pt modelId="{D5EE9BF1-793A-464C-9B9F-45611CD976B5}" type="pres">
      <dgm:prSet presAssocID="{75C86EB4-CFED-42B9-9703-7D333EADD7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0D38A6-7448-47C0-AF4C-60B3B62CFC3D}" type="pres">
      <dgm:prSet presAssocID="{BAA3A6AE-5DBA-4032-A94F-14E3D1DF27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2D5429-09C7-4400-AA9A-303360F0AA9B}" type="pres">
      <dgm:prSet presAssocID="{191DAB41-8085-4C95-B589-E0BDAC2D9539}" presName="sibTrans" presStyleCnt="0"/>
      <dgm:spPr/>
    </dgm:pt>
    <dgm:pt modelId="{EC90AFA2-12FE-49F9-B25D-A17876806E8F}" type="pres">
      <dgm:prSet presAssocID="{9ED7F9CF-1AE7-48C1-BD48-DF011C0611B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D43FE-002F-43BA-8ACD-AC4BB499478C}" type="pres">
      <dgm:prSet presAssocID="{A07AB4F6-8283-49EA-A1E5-0566AC888A82}" presName="sibTrans" presStyleCnt="0"/>
      <dgm:spPr/>
    </dgm:pt>
    <dgm:pt modelId="{F5A2B177-70B0-40EB-AF5D-3881694AAF8F}" type="pres">
      <dgm:prSet presAssocID="{50F9ABE4-C084-4FC0-A9A7-6A66156DB8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696A0F-F250-4103-91F8-32E202DCD67E}" type="pres">
      <dgm:prSet presAssocID="{F14C7F99-860B-47BD-9A8E-EC7BA074D124}" presName="sibTrans" presStyleCnt="0"/>
      <dgm:spPr/>
    </dgm:pt>
    <dgm:pt modelId="{A819373E-DB7A-4845-96DD-3E2DBBFCBE05}" type="pres">
      <dgm:prSet presAssocID="{CA69156A-1FA7-44EF-8F41-F0F531D594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168181-1606-474C-912D-B7071184C7EB}" type="presOf" srcId="{CA69156A-1FA7-44EF-8F41-F0F531D59491}" destId="{A819373E-DB7A-4845-96DD-3E2DBBFCBE05}" srcOrd="0" destOrd="0" presId="urn:microsoft.com/office/officeart/2005/8/layout/default"/>
    <dgm:cxn modelId="{88C06D34-639F-46F3-8BF8-F96E9529D260}" type="presOf" srcId="{75C86EB4-CFED-42B9-9703-7D333EADD777}" destId="{D5EE9BF1-793A-464C-9B9F-45611CD976B5}" srcOrd="0" destOrd="0" presId="urn:microsoft.com/office/officeart/2005/8/layout/default"/>
    <dgm:cxn modelId="{191FA9FC-2F90-4B8E-A1E5-A77B134144CA}" type="presOf" srcId="{50F9ABE4-C084-4FC0-A9A7-6A66156DB8F9}" destId="{F5A2B177-70B0-40EB-AF5D-3881694AAF8F}" srcOrd="0" destOrd="0" presId="urn:microsoft.com/office/officeart/2005/8/layout/default"/>
    <dgm:cxn modelId="{27E508FA-93C2-4781-942C-0621FFE74A42}" srcId="{75C86EB4-CFED-42B9-9703-7D333EADD777}" destId="{BAA3A6AE-5DBA-4032-A94F-14E3D1DF2754}" srcOrd="0" destOrd="0" parTransId="{39EC2675-1C0E-4A73-983B-58FB38D44693}" sibTransId="{191DAB41-8085-4C95-B589-E0BDAC2D9539}"/>
    <dgm:cxn modelId="{8B218645-9F8A-49E6-AEE1-5382EE63FC28}" srcId="{75C86EB4-CFED-42B9-9703-7D333EADD777}" destId="{CA69156A-1FA7-44EF-8F41-F0F531D59491}" srcOrd="3" destOrd="0" parTransId="{C8E53ADC-CEA3-402E-83F2-D35CC4FF81D7}" sibTransId="{22805B88-952B-4071-80F6-C112276D1AAA}"/>
    <dgm:cxn modelId="{B155D573-CF6F-46CD-BAC4-8A8CF3FFE309}" srcId="{75C86EB4-CFED-42B9-9703-7D333EADD777}" destId="{9ED7F9CF-1AE7-48C1-BD48-DF011C0611BB}" srcOrd="1" destOrd="0" parTransId="{3B3D7C42-7B5F-43EC-A70A-A81AFA462C77}" sibTransId="{A07AB4F6-8283-49EA-A1E5-0566AC888A82}"/>
    <dgm:cxn modelId="{1E596298-61F9-4EFE-A67C-E602179552F7}" srcId="{75C86EB4-CFED-42B9-9703-7D333EADD777}" destId="{50F9ABE4-C084-4FC0-A9A7-6A66156DB8F9}" srcOrd="2" destOrd="0" parTransId="{B2D3EDFA-A48B-40AD-B77F-93E85E1DFE21}" sibTransId="{F14C7F99-860B-47BD-9A8E-EC7BA074D124}"/>
    <dgm:cxn modelId="{1811141D-D5C4-4209-BA50-8A8DDF8D8F6C}" type="presOf" srcId="{BAA3A6AE-5DBA-4032-A94F-14E3D1DF2754}" destId="{5D0D38A6-7448-47C0-AF4C-60B3B62CFC3D}" srcOrd="0" destOrd="0" presId="urn:microsoft.com/office/officeart/2005/8/layout/default"/>
    <dgm:cxn modelId="{6733662C-3CF3-4ED1-BB8C-8A6A0550BAC7}" type="presOf" srcId="{9ED7F9CF-1AE7-48C1-BD48-DF011C0611BB}" destId="{EC90AFA2-12FE-49F9-B25D-A17876806E8F}" srcOrd="0" destOrd="0" presId="urn:microsoft.com/office/officeart/2005/8/layout/default"/>
    <dgm:cxn modelId="{65161A6E-09E5-4033-A44A-DFDB28F4EC69}" type="presParOf" srcId="{D5EE9BF1-793A-464C-9B9F-45611CD976B5}" destId="{5D0D38A6-7448-47C0-AF4C-60B3B62CFC3D}" srcOrd="0" destOrd="0" presId="urn:microsoft.com/office/officeart/2005/8/layout/default"/>
    <dgm:cxn modelId="{4595AE02-EF39-4E0D-B4D5-32AF878B3882}" type="presParOf" srcId="{D5EE9BF1-793A-464C-9B9F-45611CD976B5}" destId="{482D5429-09C7-4400-AA9A-303360F0AA9B}" srcOrd="1" destOrd="0" presId="urn:microsoft.com/office/officeart/2005/8/layout/default"/>
    <dgm:cxn modelId="{62043E74-4099-4774-8943-C893B5A67868}" type="presParOf" srcId="{D5EE9BF1-793A-464C-9B9F-45611CD976B5}" destId="{EC90AFA2-12FE-49F9-B25D-A17876806E8F}" srcOrd="2" destOrd="0" presId="urn:microsoft.com/office/officeart/2005/8/layout/default"/>
    <dgm:cxn modelId="{146838A0-5C5C-4917-8C05-EE0AAB4B45D5}" type="presParOf" srcId="{D5EE9BF1-793A-464C-9B9F-45611CD976B5}" destId="{121D43FE-002F-43BA-8ACD-AC4BB499478C}" srcOrd="3" destOrd="0" presId="urn:microsoft.com/office/officeart/2005/8/layout/default"/>
    <dgm:cxn modelId="{72E8033C-E2C0-467A-A1B4-F594B7E84C45}" type="presParOf" srcId="{D5EE9BF1-793A-464C-9B9F-45611CD976B5}" destId="{F5A2B177-70B0-40EB-AF5D-3881694AAF8F}" srcOrd="4" destOrd="0" presId="urn:microsoft.com/office/officeart/2005/8/layout/default"/>
    <dgm:cxn modelId="{705BF94D-106B-4D80-9F92-88BD4DF7E692}" type="presParOf" srcId="{D5EE9BF1-793A-464C-9B9F-45611CD976B5}" destId="{91696A0F-F250-4103-91F8-32E202DCD67E}" srcOrd="5" destOrd="0" presId="urn:microsoft.com/office/officeart/2005/8/layout/default"/>
    <dgm:cxn modelId="{25556C9A-591B-460B-B432-DBA2E4BED7FB}" type="presParOf" srcId="{D5EE9BF1-793A-464C-9B9F-45611CD976B5}" destId="{A819373E-DB7A-4845-96DD-3E2DBBFCBE0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8DA7D-F0E7-4180-8128-2253FBDCC5A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FDDA0B-EBBB-4F22-85DC-8E4CF63BDC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As soon as possible once you’ve finished your book!</a:t>
          </a:r>
          <a:endParaRPr lang="en-US"/>
        </a:p>
      </dgm:t>
    </dgm:pt>
    <dgm:pt modelId="{1A813DBD-81F3-404C-98FA-E5D5F3C7D2E2}" type="parTrans" cxnId="{71B0C5FF-164C-4446-A17C-AF5DC06D79F2}">
      <dgm:prSet/>
      <dgm:spPr/>
      <dgm:t>
        <a:bodyPr/>
        <a:lstStyle/>
        <a:p>
          <a:endParaRPr lang="en-US"/>
        </a:p>
      </dgm:t>
    </dgm:pt>
    <dgm:pt modelId="{CAAAEC5D-D8EF-4EE2-B88B-D32CF6496DCA}" type="sibTrans" cxnId="{71B0C5FF-164C-4446-A17C-AF5DC06D79F2}">
      <dgm:prSet/>
      <dgm:spPr/>
      <dgm:t>
        <a:bodyPr/>
        <a:lstStyle/>
        <a:p>
          <a:endParaRPr lang="en-US"/>
        </a:p>
      </dgm:t>
    </dgm:pt>
    <dgm:pt modelId="{39F6444E-406E-43E1-910B-D19E280012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On an i-pad from your classroom</a:t>
          </a:r>
          <a:endParaRPr lang="en-US"/>
        </a:p>
      </dgm:t>
    </dgm:pt>
    <dgm:pt modelId="{B8DFF528-E8C8-4BCB-8F26-2F82BDF59F5C}" type="parTrans" cxnId="{6E025D4B-1C87-46C9-835D-B31428D0FEC5}">
      <dgm:prSet/>
      <dgm:spPr/>
      <dgm:t>
        <a:bodyPr/>
        <a:lstStyle/>
        <a:p>
          <a:endParaRPr lang="en-US"/>
        </a:p>
      </dgm:t>
    </dgm:pt>
    <dgm:pt modelId="{ECED1970-8112-4A84-A146-ED5506CAC000}" type="sibTrans" cxnId="{6E025D4B-1C87-46C9-835D-B31428D0FEC5}">
      <dgm:prSet/>
      <dgm:spPr/>
      <dgm:t>
        <a:bodyPr/>
        <a:lstStyle/>
        <a:p>
          <a:endParaRPr lang="en-US"/>
        </a:p>
      </dgm:t>
    </dgm:pt>
    <dgm:pt modelId="{C6D56260-38CD-42E5-8016-C5A098D0F05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 Guided Reading OR straight after lunch</a:t>
          </a:r>
          <a:endParaRPr lang="en-US"/>
        </a:p>
      </dgm:t>
    </dgm:pt>
    <dgm:pt modelId="{D15557FF-8DFE-4876-8131-29C745DBD385}" type="parTrans" cxnId="{96A8A470-48F0-40A4-A785-B4BDF65C04F7}">
      <dgm:prSet/>
      <dgm:spPr/>
      <dgm:t>
        <a:bodyPr/>
        <a:lstStyle/>
        <a:p>
          <a:endParaRPr lang="en-US"/>
        </a:p>
      </dgm:t>
    </dgm:pt>
    <dgm:pt modelId="{AF5F303C-2739-4B04-8105-F7EC3444E145}" type="sibTrans" cxnId="{96A8A470-48F0-40A4-A785-B4BDF65C04F7}">
      <dgm:prSet/>
      <dgm:spPr/>
      <dgm:t>
        <a:bodyPr/>
        <a:lstStyle/>
        <a:p>
          <a:endParaRPr lang="en-US"/>
        </a:p>
      </dgm:t>
    </dgm:pt>
    <dgm:pt modelId="{8258081D-2223-4663-8340-50061AAFA59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can only quiz whilst you’re in school</a:t>
          </a:r>
          <a:endParaRPr lang="en-US"/>
        </a:p>
      </dgm:t>
    </dgm:pt>
    <dgm:pt modelId="{FF48AAD6-251D-4E37-82F2-4173E21727AE}" type="parTrans" cxnId="{B3FAD8F7-8CEA-4B83-BDCD-458ADF8F9008}">
      <dgm:prSet/>
      <dgm:spPr/>
      <dgm:t>
        <a:bodyPr/>
        <a:lstStyle/>
        <a:p>
          <a:endParaRPr lang="en-US"/>
        </a:p>
      </dgm:t>
    </dgm:pt>
    <dgm:pt modelId="{1D94D475-5EFD-4EE5-B406-4CF26F49C4CE}" type="sibTrans" cxnId="{B3FAD8F7-8CEA-4B83-BDCD-458ADF8F9008}">
      <dgm:prSet/>
      <dgm:spPr/>
      <dgm:t>
        <a:bodyPr/>
        <a:lstStyle/>
        <a:p>
          <a:endParaRPr lang="en-US"/>
        </a:p>
      </dgm:t>
    </dgm:pt>
    <dgm:pt modelId="{012719D6-1E6E-44DD-AEC8-8195758ADB66}" type="pres">
      <dgm:prSet presAssocID="{F538DA7D-F0E7-4180-8128-2253FBDCC5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D3B98D-FF58-4958-A241-408548AC04B6}" type="pres">
      <dgm:prSet presAssocID="{DCFDDA0B-EBBB-4F22-85DC-8E4CF63BDC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F3D4C5-570D-4D97-A406-E34B63422158}" type="pres">
      <dgm:prSet presAssocID="{CAAAEC5D-D8EF-4EE2-B88B-D32CF6496DCA}" presName="sibTrans" presStyleCnt="0"/>
      <dgm:spPr/>
    </dgm:pt>
    <dgm:pt modelId="{8A47704C-CBBF-4519-BB54-A0DD81CA1662}" type="pres">
      <dgm:prSet presAssocID="{39F6444E-406E-43E1-910B-D19E280012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DBB0B3-BB01-44D0-8545-73977B46A4F9}" type="pres">
      <dgm:prSet presAssocID="{ECED1970-8112-4A84-A146-ED5506CAC000}" presName="sibTrans" presStyleCnt="0"/>
      <dgm:spPr/>
    </dgm:pt>
    <dgm:pt modelId="{EE122F6A-7D0C-47E6-BA59-33A1F40D6F02}" type="pres">
      <dgm:prSet presAssocID="{C6D56260-38CD-42E5-8016-C5A098D0F0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46BFE-3B1C-4BDA-AA6B-B84CEF5B1C2D}" type="pres">
      <dgm:prSet presAssocID="{AF5F303C-2739-4B04-8105-F7EC3444E145}" presName="sibTrans" presStyleCnt="0"/>
      <dgm:spPr/>
    </dgm:pt>
    <dgm:pt modelId="{41C46F48-4044-412E-A98F-9D24E5EC3CC2}" type="pres">
      <dgm:prSet presAssocID="{8258081D-2223-4663-8340-50061AAFA5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025D4B-1C87-46C9-835D-B31428D0FEC5}" srcId="{F538DA7D-F0E7-4180-8128-2253FBDCC5AB}" destId="{39F6444E-406E-43E1-910B-D19E280012C2}" srcOrd="1" destOrd="0" parTransId="{B8DFF528-E8C8-4BCB-8F26-2F82BDF59F5C}" sibTransId="{ECED1970-8112-4A84-A146-ED5506CAC000}"/>
    <dgm:cxn modelId="{1858F988-784C-4BBD-977B-88CBE25EAA46}" type="presOf" srcId="{C6D56260-38CD-42E5-8016-C5A098D0F05B}" destId="{EE122F6A-7D0C-47E6-BA59-33A1F40D6F02}" srcOrd="0" destOrd="0" presId="urn:microsoft.com/office/officeart/2005/8/layout/default"/>
    <dgm:cxn modelId="{B3FAD8F7-8CEA-4B83-BDCD-458ADF8F9008}" srcId="{F538DA7D-F0E7-4180-8128-2253FBDCC5AB}" destId="{8258081D-2223-4663-8340-50061AAFA591}" srcOrd="3" destOrd="0" parTransId="{FF48AAD6-251D-4E37-82F2-4173E21727AE}" sibTransId="{1D94D475-5EFD-4EE5-B406-4CF26F49C4CE}"/>
    <dgm:cxn modelId="{E4B48A88-5C93-4C1D-BCCD-1C7F15C4AB36}" type="presOf" srcId="{8258081D-2223-4663-8340-50061AAFA591}" destId="{41C46F48-4044-412E-A98F-9D24E5EC3CC2}" srcOrd="0" destOrd="0" presId="urn:microsoft.com/office/officeart/2005/8/layout/default"/>
    <dgm:cxn modelId="{71B0C5FF-164C-4446-A17C-AF5DC06D79F2}" srcId="{F538DA7D-F0E7-4180-8128-2253FBDCC5AB}" destId="{DCFDDA0B-EBBB-4F22-85DC-8E4CF63BDC2F}" srcOrd="0" destOrd="0" parTransId="{1A813DBD-81F3-404C-98FA-E5D5F3C7D2E2}" sibTransId="{CAAAEC5D-D8EF-4EE2-B88B-D32CF6496DCA}"/>
    <dgm:cxn modelId="{F7CBDE0E-5D7A-4B19-BC27-A19B458D8784}" type="presOf" srcId="{39F6444E-406E-43E1-910B-D19E280012C2}" destId="{8A47704C-CBBF-4519-BB54-A0DD81CA1662}" srcOrd="0" destOrd="0" presId="urn:microsoft.com/office/officeart/2005/8/layout/default"/>
    <dgm:cxn modelId="{D35BFE81-33E3-4E57-BF39-A8AB9CE7FFBF}" type="presOf" srcId="{DCFDDA0B-EBBB-4F22-85DC-8E4CF63BDC2F}" destId="{FBD3B98D-FF58-4958-A241-408548AC04B6}" srcOrd="0" destOrd="0" presId="urn:microsoft.com/office/officeart/2005/8/layout/default"/>
    <dgm:cxn modelId="{FB7A8D31-402C-4BAC-B767-7DF34944ED92}" type="presOf" srcId="{F538DA7D-F0E7-4180-8128-2253FBDCC5AB}" destId="{012719D6-1E6E-44DD-AEC8-8195758ADB66}" srcOrd="0" destOrd="0" presId="urn:microsoft.com/office/officeart/2005/8/layout/default"/>
    <dgm:cxn modelId="{96A8A470-48F0-40A4-A785-B4BDF65C04F7}" srcId="{F538DA7D-F0E7-4180-8128-2253FBDCC5AB}" destId="{C6D56260-38CD-42E5-8016-C5A098D0F05B}" srcOrd="2" destOrd="0" parTransId="{D15557FF-8DFE-4876-8131-29C745DBD385}" sibTransId="{AF5F303C-2739-4B04-8105-F7EC3444E145}"/>
    <dgm:cxn modelId="{DF397FF4-97FC-47A0-9257-81A97788CCA1}" type="presParOf" srcId="{012719D6-1E6E-44DD-AEC8-8195758ADB66}" destId="{FBD3B98D-FF58-4958-A241-408548AC04B6}" srcOrd="0" destOrd="0" presId="urn:microsoft.com/office/officeart/2005/8/layout/default"/>
    <dgm:cxn modelId="{429E6662-24DA-45F0-806F-2395A6F45512}" type="presParOf" srcId="{012719D6-1E6E-44DD-AEC8-8195758ADB66}" destId="{2AF3D4C5-570D-4D97-A406-E34B63422158}" srcOrd="1" destOrd="0" presId="urn:microsoft.com/office/officeart/2005/8/layout/default"/>
    <dgm:cxn modelId="{1E4DB4A5-5D39-48D1-9088-6B7B2DCA14C3}" type="presParOf" srcId="{012719D6-1E6E-44DD-AEC8-8195758ADB66}" destId="{8A47704C-CBBF-4519-BB54-A0DD81CA1662}" srcOrd="2" destOrd="0" presId="urn:microsoft.com/office/officeart/2005/8/layout/default"/>
    <dgm:cxn modelId="{35EE84AE-0D9C-4106-89F4-9B75CEB5C225}" type="presParOf" srcId="{012719D6-1E6E-44DD-AEC8-8195758ADB66}" destId="{C8DBB0B3-BB01-44D0-8545-73977B46A4F9}" srcOrd="3" destOrd="0" presId="urn:microsoft.com/office/officeart/2005/8/layout/default"/>
    <dgm:cxn modelId="{9C8AE2E9-5938-418B-A2A3-7393D5031EB7}" type="presParOf" srcId="{012719D6-1E6E-44DD-AEC8-8195758ADB66}" destId="{EE122F6A-7D0C-47E6-BA59-33A1F40D6F02}" srcOrd="4" destOrd="0" presId="urn:microsoft.com/office/officeart/2005/8/layout/default"/>
    <dgm:cxn modelId="{FBF95EE2-1364-462F-AECB-204375DB72A1}" type="presParOf" srcId="{012719D6-1E6E-44DD-AEC8-8195758ADB66}" destId="{68D46BFE-3B1C-4BDA-AA6B-B84CEF5B1C2D}" srcOrd="5" destOrd="0" presId="urn:microsoft.com/office/officeart/2005/8/layout/default"/>
    <dgm:cxn modelId="{74DFB306-5902-44D6-84BE-F5966D776DD5}" type="presParOf" srcId="{012719D6-1E6E-44DD-AEC8-8195758ADB66}" destId="{41C46F48-4044-412E-A98F-9D24E5EC3C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0C8EC-8CE5-4E25-895D-FE0108468DC3}">
      <dsp:nvSpPr>
        <dsp:cNvPr id="0" name=""/>
        <dsp:cNvSpPr/>
      </dsp:nvSpPr>
      <dsp:spPr>
        <a:xfrm>
          <a:off x="7113" y="765305"/>
          <a:ext cx="2223828" cy="26685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0" rIns="219665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Each book has a coloured label on the side</a:t>
          </a:r>
          <a:endParaRPr lang="en-US" sz="2000" kern="1200" dirty="0"/>
        </a:p>
      </dsp:txBody>
      <dsp:txXfrm>
        <a:off x="7113" y="1832743"/>
        <a:ext cx="2223828" cy="1601156"/>
      </dsp:txXfrm>
    </dsp:sp>
    <dsp:sp modelId="{8E5CF010-FBDC-4D93-8AFA-DF3540327ECD}">
      <dsp:nvSpPr>
        <dsp:cNvPr id="0" name=""/>
        <dsp:cNvSpPr/>
      </dsp:nvSpPr>
      <dsp:spPr>
        <a:xfrm>
          <a:off x="7113" y="765305"/>
          <a:ext cx="2223828" cy="106743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165100" rIns="219665" bIns="16510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/>
            <a:t>01</a:t>
          </a:r>
        </a:p>
      </dsp:txBody>
      <dsp:txXfrm>
        <a:off x="7113" y="765305"/>
        <a:ext cx="2223828" cy="1067437"/>
      </dsp:txXfrm>
    </dsp:sp>
    <dsp:sp modelId="{1F4CE333-E453-446C-8CC8-7B37AD3AB6B5}">
      <dsp:nvSpPr>
        <dsp:cNvPr id="0" name=""/>
        <dsp:cNvSpPr/>
      </dsp:nvSpPr>
      <dsp:spPr>
        <a:xfrm>
          <a:off x="2408849" y="765305"/>
          <a:ext cx="2223828" cy="2668594"/>
        </a:xfrm>
        <a:prstGeom prst="rect">
          <a:avLst/>
        </a:prstGeom>
        <a:solidFill>
          <a:schemeClr val="accent2">
            <a:hueOff val="-639735"/>
            <a:satOff val="-7212"/>
            <a:lumOff val="883"/>
            <a:alphaOff val="0"/>
          </a:schemeClr>
        </a:solidFill>
        <a:ln w="12700" cap="flat" cmpd="sng" algn="ctr">
          <a:solidFill>
            <a:schemeClr val="accent2">
              <a:hueOff val="-639735"/>
              <a:satOff val="-7212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0" rIns="219665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Your ZPD tells you which books you should read. E.g. 2.3-3.7</a:t>
          </a:r>
          <a:endParaRPr lang="en-US" sz="2000" kern="1200" dirty="0"/>
        </a:p>
      </dsp:txBody>
      <dsp:txXfrm>
        <a:off x="2408849" y="1832743"/>
        <a:ext cx="2223828" cy="1601156"/>
      </dsp:txXfrm>
    </dsp:sp>
    <dsp:sp modelId="{B9A676F1-C5A8-4F08-B34C-D320699BE8E6}">
      <dsp:nvSpPr>
        <dsp:cNvPr id="0" name=""/>
        <dsp:cNvSpPr/>
      </dsp:nvSpPr>
      <dsp:spPr>
        <a:xfrm>
          <a:off x="2408849" y="765305"/>
          <a:ext cx="2223828" cy="106743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165100" rIns="219665" bIns="16510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/>
            <a:t>02</a:t>
          </a:r>
        </a:p>
      </dsp:txBody>
      <dsp:txXfrm>
        <a:off x="2408849" y="765305"/>
        <a:ext cx="2223828" cy="1067437"/>
      </dsp:txXfrm>
    </dsp:sp>
    <dsp:sp modelId="{DF9F65B5-0CEA-4854-91F2-AB297346D25C}">
      <dsp:nvSpPr>
        <dsp:cNvPr id="0" name=""/>
        <dsp:cNvSpPr/>
      </dsp:nvSpPr>
      <dsp:spPr>
        <a:xfrm>
          <a:off x="4810584" y="765305"/>
          <a:ext cx="2223828" cy="2668594"/>
        </a:xfrm>
        <a:prstGeom prst="rect">
          <a:avLst/>
        </a:prstGeom>
        <a:solidFill>
          <a:schemeClr val="accent2">
            <a:hueOff val="-1279471"/>
            <a:satOff val="-14424"/>
            <a:lumOff val="1766"/>
            <a:alphaOff val="0"/>
          </a:schemeClr>
        </a:solidFill>
        <a:ln w="12700" cap="flat" cmpd="sng" algn="ctr">
          <a:solidFill>
            <a:schemeClr val="accent2">
              <a:hueOff val="-1279471"/>
              <a:satOff val="-14424"/>
              <a:lumOff val="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0" rIns="219665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Still plenty of choice! We will make sure each number has plenty</a:t>
          </a:r>
          <a:endParaRPr lang="en-US" sz="2000" kern="1200" dirty="0"/>
        </a:p>
      </dsp:txBody>
      <dsp:txXfrm>
        <a:off x="4810584" y="1832743"/>
        <a:ext cx="2223828" cy="1601156"/>
      </dsp:txXfrm>
    </dsp:sp>
    <dsp:sp modelId="{5C038E9F-757D-40C8-8C4E-B6BC09401057}">
      <dsp:nvSpPr>
        <dsp:cNvPr id="0" name=""/>
        <dsp:cNvSpPr/>
      </dsp:nvSpPr>
      <dsp:spPr>
        <a:xfrm>
          <a:off x="4810584" y="765305"/>
          <a:ext cx="2223828" cy="106743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165100" rIns="219665" bIns="16510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/>
            <a:t>03</a:t>
          </a:r>
        </a:p>
      </dsp:txBody>
      <dsp:txXfrm>
        <a:off x="4810584" y="765305"/>
        <a:ext cx="2223828" cy="1067437"/>
      </dsp:txXfrm>
    </dsp:sp>
    <dsp:sp modelId="{F06C900A-89D1-48F9-A3B5-BA4D93ECE439}">
      <dsp:nvSpPr>
        <dsp:cNvPr id="0" name=""/>
        <dsp:cNvSpPr/>
      </dsp:nvSpPr>
      <dsp:spPr>
        <a:xfrm>
          <a:off x="7212319" y="765305"/>
          <a:ext cx="2223828" cy="2668594"/>
        </a:xfrm>
        <a:prstGeom prst="rect">
          <a:avLst/>
        </a:prstGeom>
        <a:solidFill>
          <a:schemeClr val="accent2">
            <a:hueOff val="-1919206"/>
            <a:satOff val="-21636"/>
            <a:lumOff val="2650"/>
            <a:alphaOff val="0"/>
          </a:schemeClr>
        </a:solidFill>
        <a:ln w="12700" cap="flat" cmpd="sng" algn="ctr">
          <a:solidFill>
            <a:schemeClr val="accent2">
              <a:hueOff val="-1919206"/>
              <a:satOff val="-21636"/>
              <a:lumOff val="2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0" rIns="219665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You WILL be able to understand the words and the story</a:t>
          </a:r>
          <a:endParaRPr lang="en-US" sz="2000" kern="1200" dirty="0"/>
        </a:p>
      </dsp:txBody>
      <dsp:txXfrm>
        <a:off x="7212319" y="1832743"/>
        <a:ext cx="2223828" cy="1601156"/>
      </dsp:txXfrm>
    </dsp:sp>
    <dsp:sp modelId="{3A2ACA84-A793-4087-AF42-73B2CA71265D}">
      <dsp:nvSpPr>
        <dsp:cNvPr id="0" name=""/>
        <dsp:cNvSpPr/>
      </dsp:nvSpPr>
      <dsp:spPr>
        <a:xfrm>
          <a:off x="7212319" y="765305"/>
          <a:ext cx="2223828" cy="106743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165100" rIns="219665" bIns="16510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/>
            <a:t>04</a:t>
          </a:r>
        </a:p>
      </dsp:txBody>
      <dsp:txXfrm>
        <a:off x="7212319" y="765305"/>
        <a:ext cx="2223828" cy="1067437"/>
      </dsp:txXfrm>
    </dsp:sp>
    <dsp:sp modelId="{05AAB7C6-EB74-43F3-BC86-E3C91C3CDBAC}">
      <dsp:nvSpPr>
        <dsp:cNvPr id="0" name=""/>
        <dsp:cNvSpPr/>
      </dsp:nvSpPr>
      <dsp:spPr>
        <a:xfrm>
          <a:off x="9614054" y="765305"/>
          <a:ext cx="2223828" cy="2668594"/>
        </a:xfrm>
        <a:prstGeom prst="rect">
          <a:avLst/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 w="12700" cap="flat" cmpd="sng" algn="ctr">
          <a:solidFill>
            <a:schemeClr val="accent2">
              <a:hueOff val="-2558941"/>
              <a:satOff val="-28848"/>
              <a:lumOff val="35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0" rIns="219665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You still get to choose the book YOU WANT TO READ!</a:t>
          </a:r>
          <a:endParaRPr lang="en-US" sz="2000" kern="1200" dirty="0"/>
        </a:p>
      </dsp:txBody>
      <dsp:txXfrm>
        <a:off x="9614054" y="1832743"/>
        <a:ext cx="2223828" cy="1601156"/>
      </dsp:txXfrm>
    </dsp:sp>
    <dsp:sp modelId="{4D39980C-92AD-4EA0-9BA5-81FCB5CB7F12}">
      <dsp:nvSpPr>
        <dsp:cNvPr id="0" name=""/>
        <dsp:cNvSpPr/>
      </dsp:nvSpPr>
      <dsp:spPr>
        <a:xfrm>
          <a:off x="9614054" y="765305"/>
          <a:ext cx="2223828" cy="106743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9665" tIns="165100" rIns="219665" bIns="16510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/>
            <a:t>05</a:t>
          </a:r>
        </a:p>
      </dsp:txBody>
      <dsp:txXfrm>
        <a:off x="9614054" y="765305"/>
        <a:ext cx="2223828" cy="106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31FA5-C95C-456B-9CAC-3CE7C829CC3B}">
      <dsp:nvSpPr>
        <dsp:cNvPr id="0" name=""/>
        <dsp:cNvSpPr/>
      </dsp:nvSpPr>
      <dsp:spPr>
        <a:xfrm>
          <a:off x="0" y="4677721"/>
          <a:ext cx="1572556" cy="7674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92024" rIns="111840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Return</a:t>
          </a:r>
        </a:p>
      </dsp:txBody>
      <dsp:txXfrm>
        <a:off x="0" y="4677721"/>
        <a:ext cx="1572556" cy="767419"/>
      </dsp:txXfrm>
    </dsp:sp>
    <dsp:sp modelId="{EB7182C1-FE10-425F-BF6E-9A06618CF9BE}">
      <dsp:nvSpPr>
        <dsp:cNvPr id="0" name=""/>
        <dsp:cNvSpPr/>
      </dsp:nvSpPr>
      <dsp:spPr>
        <a:xfrm>
          <a:off x="1572556" y="4677721"/>
          <a:ext cx="4717669" cy="76741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54000" rIns="95697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PLEASE look after it and return it in the same condition</a:t>
          </a:r>
        </a:p>
      </dsp:txBody>
      <dsp:txXfrm>
        <a:off x="1572556" y="4677721"/>
        <a:ext cx="4717669" cy="767419"/>
      </dsp:txXfrm>
    </dsp:sp>
    <dsp:sp modelId="{AFBDE375-67EA-4145-A6EA-5BC1D34C4BA9}">
      <dsp:nvSpPr>
        <dsp:cNvPr id="0" name=""/>
        <dsp:cNvSpPr/>
      </dsp:nvSpPr>
      <dsp:spPr>
        <a:xfrm rot="10800000">
          <a:off x="0" y="3508942"/>
          <a:ext cx="1572556" cy="11802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92024" rIns="111840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Share</a:t>
          </a:r>
        </a:p>
      </dsp:txBody>
      <dsp:txXfrm rot="-10800000">
        <a:off x="0" y="3508942"/>
        <a:ext cx="1572556" cy="767188"/>
      </dsp:txXfrm>
    </dsp:sp>
    <dsp:sp modelId="{C8F57191-ABDA-4A3E-A3B3-C8AB77BAF452}">
      <dsp:nvSpPr>
        <dsp:cNvPr id="0" name=""/>
        <dsp:cNvSpPr/>
      </dsp:nvSpPr>
      <dsp:spPr>
        <a:xfrm>
          <a:off x="1572556" y="3508942"/>
          <a:ext cx="4717669" cy="767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54000" rIns="95697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You can read it independently, with an adult, brother or sister and with your teacher in school</a:t>
          </a:r>
        </a:p>
      </dsp:txBody>
      <dsp:txXfrm>
        <a:off x="1572556" y="3508942"/>
        <a:ext cx="4717669" cy="767188"/>
      </dsp:txXfrm>
    </dsp:sp>
    <dsp:sp modelId="{9E4C2C3C-2C33-4197-92F3-DFFBD953EDAE}">
      <dsp:nvSpPr>
        <dsp:cNvPr id="0" name=""/>
        <dsp:cNvSpPr/>
      </dsp:nvSpPr>
      <dsp:spPr>
        <a:xfrm rot="10800000">
          <a:off x="0" y="2340162"/>
          <a:ext cx="1572556" cy="11802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92024" rIns="111840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Home</a:t>
          </a:r>
        </a:p>
      </dsp:txBody>
      <dsp:txXfrm rot="-10800000">
        <a:off x="0" y="2340162"/>
        <a:ext cx="1572556" cy="767188"/>
      </dsp:txXfrm>
    </dsp:sp>
    <dsp:sp modelId="{366A402F-4157-4D8E-ADBC-51711A916233}">
      <dsp:nvSpPr>
        <dsp:cNvPr id="0" name=""/>
        <dsp:cNvSpPr/>
      </dsp:nvSpPr>
      <dsp:spPr>
        <a:xfrm>
          <a:off x="1572556" y="2340162"/>
          <a:ext cx="4717669" cy="767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54000" rIns="95697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Take it home to read at night and on weekends and bring it to school each day</a:t>
          </a:r>
        </a:p>
      </dsp:txBody>
      <dsp:txXfrm>
        <a:off x="1572556" y="2340162"/>
        <a:ext cx="4717669" cy="767188"/>
      </dsp:txXfrm>
    </dsp:sp>
    <dsp:sp modelId="{CD5754D3-0E63-453C-AF28-558D02AC79CF}">
      <dsp:nvSpPr>
        <dsp:cNvPr id="0" name=""/>
        <dsp:cNvSpPr/>
      </dsp:nvSpPr>
      <dsp:spPr>
        <a:xfrm rot="10800000">
          <a:off x="0" y="1171383"/>
          <a:ext cx="1572556" cy="11802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92024" rIns="111840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Keep</a:t>
          </a:r>
        </a:p>
      </dsp:txBody>
      <dsp:txXfrm rot="-10800000">
        <a:off x="0" y="1171383"/>
        <a:ext cx="1572556" cy="767188"/>
      </dsp:txXfrm>
    </dsp:sp>
    <dsp:sp modelId="{F114B77D-B6F4-405B-AE0E-ACF6C16A2ED2}">
      <dsp:nvSpPr>
        <dsp:cNvPr id="0" name=""/>
        <dsp:cNvSpPr/>
      </dsp:nvSpPr>
      <dsp:spPr>
        <a:xfrm>
          <a:off x="1572556" y="1171383"/>
          <a:ext cx="4717669" cy="767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54000" rIns="95697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Keep it in your school bag</a:t>
          </a:r>
        </a:p>
      </dsp:txBody>
      <dsp:txXfrm>
        <a:off x="1572556" y="1171383"/>
        <a:ext cx="4717669" cy="767188"/>
      </dsp:txXfrm>
    </dsp:sp>
    <dsp:sp modelId="{8A466FF5-A538-4B3E-B74B-546BA27242BE}">
      <dsp:nvSpPr>
        <dsp:cNvPr id="0" name=""/>
        <dsp:cNvSpPr/>
      </dsp:nvSpPr>
      <dsp:spPr>
        <a:xfrm rot="10800000">
          <a:off x="0" y="2604"/>
          <a:ext cx="1572556" cy="118029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92024" rIns="111840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Read</a:t>
          </a:r>
        </a:p>
      </dsp:txBody>
      <dsp:txXfrm rot="-10800000">
        <a:off x="0" y="2604"/>
        <a:ext cx="1572556" cy="767188"/>
      </dsp:txXfrm>
    </dsp:sp>
    <dsp:sp modelId="{E48241FA-15D5-4F24-8AF6-59A7B7CF3D01}">
      <dsp:nvSpPr>
        <dsp:cNvPr id="0" name=""/>
        <dsp:cNvSpPr/>
      </dsp:nvSpPr>
      <dsp:spPr>
        <a:xfrm>
          <a:off x="1572556" y="2604"/>
          <a:ext cx="4717669" cy="767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54000" rIns="95697" bIns="254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Read it!</a:t>
          </a:r>
        </a:p>
      </dsp:txBody>
      <dsp:txXfrm>
        <a:off x="1572556" y="2604"/>
        <a:ext cx="4717669" cy="767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D38A6-7448-47C0-AF4C-60B3B62CFC3D}">
      <dsp:nvSpPr>
        <dsp:cNvPr id="0" name=""/>
        <dsp:cNvSpPr/>
      </dsp:nvSpPr>
      <dsp:spPr>
        <a:xfrm>
          <a:off x="767" y="777373"/>
          <a:ext cx="2994614" cy="1796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Inside the cover of EVERY labelled book is a code. </a:t>
          </a:r>
          <a:endParaRPr lang="en-US" sz="2500" kern="1200"/>
        </a:p>
      </dsp:txBody>
      <dsp:txXfrm>
        <a:off x="767" y="777373"/>
        <a:ext cx="2994614" cy="1796768"/>
      </dsp:txXfrm>
    </dsp:sp>
    <dsp:sp modelId="{EC90AFA2-12FE-49F9-B25D-A17876806E8F}">
      <dsp:nvSpPr>
        <dsp:cNvPr id="0" name=""/>
        <dsp:cNvSpPr/>
      </dsp:nvSpPr>
      <dsp:spPr>
        <a:xfrm>
          <a:off x="3294843" y="777373"/>
          <a:ext cx="2994614" cy="1796768"/>
        </a:xfrm>
        <a:prstGeom prst="rect">
          <a:avLst/>
        </a:prstGeom>
        <a:gradFill rotWithShape="0">
          <a:gsLst>
            <a:gs pos="0">
              <a:schemeClr val="accent5">
                <a:hueOff val="-392970"/>
                <a:satOff val="3270"/>
                <a:lumOff val="-8627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-392970"/>
                <a:satOff val="3270"/>
                <a:lumOff val="-8627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-392970"/>
                <a:satOff val="3270"/>
                <a:lumOff val="-8627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AR = the ZPD code for that book.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E.g. </a:t>
          </a:r>
          <a:r>
            <a:rPr lang="en-GB" sz="2500" kern="1200" dirty="0" smtClean="0"/>
            <a:t>3.9</a:t>
          </a:r>
          <a:endParaRPr lang="en-US" sz="2500" kern="1200" dirty="0"/>
        </a:p>
      </dsp:txBody>
      <dsp:txXfrm>
        <a:off x="3294843" y="777373"/>
        <a:ext cx="2994614" cy="1796768"/>
      </dsp:txXfrm>
    </dsp:sp>
    <dsp:sp modelId="{F5A2B177-70B0-40EB-AF5D-3881694AAF8F}">
      <dsp:nvSpPr>
        <dsp:cNvPr id="0" name=""/>
        <dsp:cNvSpPr/>
      </dsp:nvSpPr>
      <dsp:spPr>
        <a:xfrm>
          <a:off x="767" y="2873603"/>
          <a:ext cx="2994614" cy="1796768"/>
        </a:xfrm>
        <a:prstGeom prst="rect">
          <a:avLst/>
        </a:prstGeom>
        <a:gradFill rotWithShape="0">
          <a:gsLst>
            <a:gs pos="0">
              <a:schemeClr val="accent5">
                <a:hueOff val="-785941"/>
                <a:satOff val="6540"/>
                <a:lumOff val="-17255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-785941"/>
                <a:satOff val="6540"/>
                <a:lumOff val="-17255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-785941"/>
                <a:satOff val="6540"/>
                <a:lumOff val="-17255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PTs= points available from the quiz.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E.g. </a:t>
          </a:r>
          <a:r>
            <a:rPr lang="en-GB" sz="2500" kern="1200" dirty="0" smtClean="0"/>
            <a:t>13pts</a:t>
          </a:r>
          <a:endParaRPr lang="en-US" sz="2500" kern="1200" dirty="0"/>
        </a:p>
      </dsp:txBody>
      <dsp:txXfrm>
        <a:off x="767" y="2873603"/>
        <a:ext cx="2994614" cy="1796768"/>
      </dsp:txXfrm>
    </dsp:sp>
    <dsp:sp modelId="{A819373E-DB7A-4845-96DD-3E2DBBFCBE05}">
      <dsp:nvSpPr>
        <dsp:cNvPr id="0" name=""/>
        <dsp:cNvSpPr/>
      </dsp:nvSpPr>
      <dsp:spPr>
        <a:xfrm>
          <a:off x="3294843" y="2873603"/>
          <a:ext cx="2994614" cy="1796768"/>
        </a:xfrm>
        <a:prstGeom prst="rect">
          <a:avLst/>
        </a:prstGeom>
        <a:gradFill rotWithShape="0">
          <a:gsLst>
            <a:gs pos="0">
              <a:schemeClr val="accent5">
                <a:hueOff val="-1178911"/>
                <a:satOff val="9810"/>
                <a:lumOff val="-25882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-1178911"/>
                <a:satOff val="9810"/>
                <a:lumOff val="-25882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-1178911"/>
                <a:satOff val="9810"/>
                <a:lumOff val="-25882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The bigger the book; the more points available in the quiz</a:t>
          </a:r>
          <a:endParaRPr lang="en-US" sz="2500" kern="1200"/>
        </a:p>
      </dsp:txBody>
      <dsp:txXfrm>
        <a:off x="3294843" y="2873603"/>
        <a:ext cx="2994614" cy="1796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rbookfind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1CB91-49C1-4F10-AA7B-E79BA0C9A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Reading has changed!</a:t>
            </a:r>
            <a:br>
              <a:rPr lang="en-GB" dirty="0"/>
            </a:br>
            <a:r>
              <a:rPr lang="en-GB" dirty="0"/>
              <a:t>Are you ready?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C5C4DB-2B6A-4C19-A66D-5985C6972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37" r="80385" b="71703"/>
          <a:stretch/>
        </p:blipFill>
        <p:spPr>
          <a:xfrm>
            <a:off x="4207251" y="4656406"/>
            <a:ext cx="3777497" cy="1955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1DEC5F-6D22-4664-9D5A-F6924F8F41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19" y="258217"/>
            <a:ext cx="8595359" cy="1031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34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3CC85-8FE4-4CB6-B4A1-E1B9FDF6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6B04C7-8228-45D2-827F-20B06FB18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FF9491-D742-4FC8-86CB-669BDFB45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7" r="1462" b="6235"/>
          <a:stretch/>
        </p:blipFill>
        <p:spPr>
          <a:xfrm>
            <a:off x="-87043" y="534189"/>
            <a:ext cx="12279043" cy="5789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F75A2E-50EA-48FA-9A98-5ED5EBBD72BB}"/>
              </a:ext>
            </a:extLst>
          </p:cNvPr>
          <p:cNvSpPr txBox="1"/>
          <p:nvPr/>
        </p:nvSpPr>
        <p:spPr>
          <a:xfrm>
            <a:off x="1164102" y="1486674"/>
            <a:ext cx="1034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Type in the title of your book and search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352A271-0773-4962-89A0-0770C8793E3B}"/>
              </a:ext>
            </a:extLst>
          </p:cNvPr>
          <p:cNvCxnSpPr/>
          <p:nvPr/>
        </p:nvCxnSpPr>
        <p:spPr>
          <a:xfrm flipH="1">
            <a:off x="10035209" y="2873071"/>
            <a:ext cx="14709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2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25817-CAC1-41E5-9C40-85F6AC84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315BF-D7D9-43C2-99F3-E920913C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8DC05E-3194-48F1-9454-12116D34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2" r="1923" b="6440"/>
          <a:stretch/>
        </p:blipFill>
        <p:spPr>
          <a:xfrm>
            <a:off x="117231" y="541223"/>
            <a:ext cx="11957538" cy="577555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3F0ABE2-D567-4895-AEBD-B217C7497D5E}"/>
              </a:ext>
            </a:extLst>
          </p:cNvPr>
          <p:cNvCxnSpPr>
            <a:cxnSpLocks/>
          </p:cNvCxnSpPr>
          <p:nvPr/>
        </p:nvCxnSpPr>
        <p:spPr>
          <a:xfrm>
            <a:off x="10386901" y="1249109"/>
            <a:ext cx="1" cy="18771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41092-2224-4CAC-850B-084AA1FA136D}"/>
              </a:ext>
            </a:extLst>
          </p:cNvPr>
          <p:cNvSpPr txBox="1"/>
          <p:nvPr/>
        </p:nvSpPr>
        <p:spPr>
          <a:xfrm>
            <a:off x="7150287" y="68206"/>
            <a:ext cx="5041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Take quiz!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BFC9F9-BA0F-473C-8677-9C3E1E9ADFF4}"/>
              </a:ext>
            </a:extLst>
          </p:cNvPr>
          <p:cNvSpPr/>
          <p:nvPr/>
        </p:nvSpPr>
        <p:spPr>
          <a:xfrm>
            <a:off x="5287617" y="3737113"/>
            <a:ext cx="1007166" cy="437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5D6321-BBD8-454E-A9FD-930E6A3AFD11}"/>
              </a:ext>
            </a:extLst>
          </p:cNvPr>
          <p:cNvSpPr txBox="1"/>
          <p:nvPr/>
        </p:nvSpPr>
        <p:spPr>
          <a:xfrm>
            <a:off x="3286539" y="4290483"/>
            <a:ext cx="555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This one is worth 12 points</a:t>
            </a:r>
          </a:p>
        </p:txBody>
      </p:sp>
    </p:spTree>
    <p:extLst>
      <p:ext uri="{BB962C8B-B14F-4D97-AF65-F5344CB8AC3E}">
        <p14:creationId xmlns:p14="http://schemas.microsoft.com/office/powerpoint/2010/main" val="255123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26A15-45E3-4513-8048-1647D460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/>
              <a:t>Competition time!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73823D-BA51-4076-B135-12D637F3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14" y="2857705"/>
            <a:ext cx="7246493" cy="36337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E4D6C-6A7F-47A1-B303-B9D8F41C4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2057401"/>
            <a:ext cx="11333718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Weekly class top 10 (most points scored)</a:t>
            </a:r>
          </a:p>
          <a:p>
            <a:pPr algn="ctr"/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826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0EFF3-5192-4B8E-A389-383AF7AB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dirty="0"/>
              <a:t>Competition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11620-D67A-4A53-8A7F-DE63E87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55" y="2833875"/>
            <a:ext cx="5816600" cy="4024125"/>
          </a:xfrm>
        </p:spPr>
        <p:txBody>
          <a:bodyPr>
            <a:normAutofit/>
          </a:bodyPr>
          <a:lstStyle/>
          <a:p>
            <a:r>
              <a:rPr lang="en-GB" dirty="0"/>
              <a:t>At Christmas (9 weeks away) the </a:t>
            </a:r>
            <a:r>
              <a:rPr lang="en-GB" b="1" dirty="0"/>
              <a:t>top 10</a:t>
            </a:r>
            <a:r>
              <a:rPr lang="en-GB" dirty="0"/>
              <a:t> highest scorers from </a:t>
            </a:r>
            <a:r>
              <a:rPr lang="en-GB" b="1" dirty="0"/>
              <a:t>every class </a:t>
            </a:r>
            <a:r>
              <a:rPr lang="en-GB" dirty="0"/>
              <a:t>will </a:t>
            </a:r>
          </a:p>
          <a:p>
            <a:endParaRPr lang="en-GB" dirty="0"/>
          </a:p>
          <a:p>
            <a:pPr marL="457200" indent="-457200">
              <a:buAutoNum type="arabicParenR"/>
            </a:pPr>
            <a:r>
              <a:rPr lang="en-GB" dirty="0"/>
              <a:t>Receive </a:t>
            </a:r>
            <a:r>
              <a:rPr lang="en-GB" b="1" dirty="0"/>
              <a:t>Christmas treats!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2) Be in with a chance of winning </a:t>
            </a:r>
            <a:r>
              <a:rPr lang="en-GB" b="1" dirty="0"/>
              <a:t>Amazon vouchers!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F5DD7F-FCA7-454B-A671-365F5AB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355" y="2254369"/>
            <a:ext cx="4925793" cy="3608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43EB79-7E6A-484A-9CA7-B4F7A95E4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58" b="31782"/>
          <a:stretch/>
        </p:blipFill>
        <p:spPr>
          <a:xfrm>
            <a:off x="685800" y="567405"/>
            <a:ext cx="5267121" cy="18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9348C-87C7-403E-9BC4-BE7E2B43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dirty="0"/>
              <a:t>Competition time!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A5E7A6-B3BC-466D-BEE7-6FDA8ADB6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67"/>
          <a:stretch/>
        </p:blipFill>
        <p:spPr>
          <a:xfrm>
            <a:off x="635000" y="2501159"/>
            <a:ext cx="4521200" cy="34109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52DDC-66F0-4945-AB7D-1C6FFD0A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GB" sz="2800" dirty="0"/>
              <a:t>The child in each class who has </a:t>
            </a:r>
            <a:r>
              <a:rPr lang="en-GB" sz="2800" b="1" dirty="0"/>
              <a:t>improved the most </a:t>
            </a:r>
            <a:r>
              <a:rPr lang="en-GB" sz="2800" dirty="0"/>
              <a:t>with their reading will also receive a special prize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68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B5800-D0FD-470A-BC07-1A52FAC6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Buying a book for yourself?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12858-3DA1-430E-BA7B-D1CF0F624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dirty="0">
                <a:hlinkClick r:id="rId2"/>
              </a:rPr>
              <a:t>www.arbookfind.co.uk</a:t>
            </a:r>
            <a:r>
              <a:rPr lang="en-GB" dirty="0"/>
              <a:t> to see what ZPD code it 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89F904-6720-439F-B4BB-43F171340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" t="11127" r="2616" b="24295"/>
          <a:stretch/>
        </p:blipFill>
        <p:spPr>
          <a:xfrm>
            <a:off x="0" y="2587297"/>
            <a:ext cx="11521440" cy="4426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1EB883-2248-4E79-BEC9-DD7C9A832D22}"/>
              </a:ext>
            </a:extLst>
          </p:cNvPr>
          <p:cNvSpPr txBox="1"/>
          <p:nvPr/>
        </p:nvSpPr>
        <p:spPr>
          <a:xfrm>
            <a:off x="318256" y="3136612"/>
            <a:ext cx="555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Search for a specific 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1D7DBF-2C1E-4663-A007-458A3598FE1E}"/>
              </a:ext>
            </a:extLst>
          </p:cNvPr>
          <p:cNvSpPr txBox="1"/>
          <p:nvPr/>
        </p:nvSpPr>
        <p:spPr>
          <a:xfrm>
            <a:off x="6868832" y="3252523"/>
            <a:ext cx="3414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Search for books in your ZPD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60CF2EE-D2B6-4BAB-B8D2-27FD4DFDDBA0}"/>
              </a:ext>
            </a:extLst>
          </p:cNvPr>
          <p:cNvCxnSpPr>
            <a:cxnSpLocks/>
          </p:cNvCxnSpPr>
          <p:nvPr/>
        </p:nvCxnSpPr>
        <p:spPr>
          <a:xfrm flipH="1">
            <a:off x="5323169" y="4167937"/>
            <a:ext cx="1530422" cy="4321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9D8867A-338B-46BC-A8AC-8730D5F3F30A}"/>
              </a:ext>
            </a:extLst>
          </p:cNvPr>
          <p:cNvCxnSpPr>
            <a:cxnSpLocks/>
          </p:cNvCxnSpPr>
          <p:nvPr/>
        </p:nvCxnSpPr>
        <p:spPr>
          <a:xfrm>
            <a:off x="2981320" y="3728563"/>
            <a:ext cx="0" cy="7590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07553-F4FB-4A14-AAEE-C4B6A846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Beautiful book cases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26506"/>
            <a:ext cx="5387923" cy="40243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65" y="3665219"/>
            <a:ext cx="3808765" cy="2844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" y="284671"/>
            <a:ext cx="3851896" cy="28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6AEB26F-5E26-4759-82A1-E4F800466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5DD79F-4366-4F78-81F8-886DD4447C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661A9D-3934-4A88-B119-86C5B622C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D79D6-B423-4A18-8450-901DE635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Helping you choose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9569248-BBF9-45B8-9BC3-A32D6C1EE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401632"/>
              </p:ext>
            </p:extLst>
          </p:nvPr>
        </p:nvGraphicFramePr>
        <p:xfrm>
          <a:off x="225083" y="2286000"/>
          <a:ext cx="11844997" cy="419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3" y="0"/>
            <a:ext cx="3857647" cy="28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ounded Rectangle 14">
            <a:extLst>
              <a:ext uri="{FF2B5EF4-FFF2-40B4-BE49-F238E27FC236}">
                <a16:creationId xmlns:a16="http://schemas.microsoft.com/office/drawing/2014/main" xmlns="" id="{12CC1C37-8BC7-4374-8300-E73C369150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8CC82757-F96F-41CB-B2B8-49689F436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xmlns="" id="{FA37F53D-999D-4551-B3F8-064DBF3155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xmlns="" id="{A9C99389-A1E4-4A6F-BF8E-9013FF049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96195-1EFE-4023-B27A-F02F6336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Once you’ve chosen a book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xmlns="" id="{86D225A9-EFC3-442B-A77B-4210E4E18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7069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011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AD7BF-582C-4A34-806A-930FCE87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I’ve finished my book!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48FBD2-76DF-49E7-93BE-C09CCA69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Its quiz time!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dirty="0"/>
              <a:t>Once you have finished your book you will do a short quiz to see how much you can remember about the story and the characters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earn points for every answer you get right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Prizes (which are detailed later) up for grabs for the biggest points scorer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50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xmlns="" id="{12CC1C37-8BC7-4374-8300-E73C369150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C82757-F96F-41CB-B2B8-49689F436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A37F53D-999D-4551-B3F8-064DBF3155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C99389-A1E4-4A6F-BF8E-9013FF049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3C486-1A3C-46B2-B050-D5682E7A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How many points can I score?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8B4CADC-5EA9-4AE5-9551-FD400F1DD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568530"/>
              </p:ext>
            </p:extLst>
          </p:nvPr>
        </p:nvGraphicFramePr>
        <p:xfrm>
          <a:off x="5321808" y="1998149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42" y="94891"/>
            <a:ext cx="3403323" cy="25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xmlns="" id="{12CC1C37-8BC7-4374-8300-E73C369150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C82757-F96F-41CB-B2B8-49689F436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A37F53D-999D-4551-B3F8-064DBF3155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C99389-A1E4-4A6F-BF8E-9013FF049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EC7CC-7F5E-482B-9DEF-10B8A8E2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when do I quiz?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6999F18-5BDB-427A-882D-483DD6A0C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79937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486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E20DFA-89DB-4DCD-9C6A-E6F94CA754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06DC21-B3AA-4AE9-844F-E667E844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36808-84C1-4ADB-835B-B330E6BD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266" y="-922178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How do I quiz?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ADEBC-A8A8-495D-A175-26AF4E0D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266" y="2961662"/>
            <a:ext cx="3031524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Log in to our special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6BC0D5-F088-4973-B4CA-38CE24992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1" t="9817" r="18570" b="6257"/>
          <a:stretch/>
        </p:blipFill>
        <p:spPr>
          <a:xfrm>
            <a:off x="166998" y="571825"/>
            <a:ext cx="7794245" cy="57556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5851B6-07BB-4420-BAA9-863ACD7F7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2FA2D6-2DFB-4D35-BBB9-ADC970BF97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156E6-47D0-4443-8F9A-036CBB8C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365D20-E882-4A51-B24A-66FDC7007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FBBB48-8E23-45F7-AEC2-EB5988A78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2" r="20961" b="7056"/>
          <a:stretch/>
        </p:blipFill>
        <p:spPr>
          <a:xfrm>
            <a:off x="685800" y="240085"/>
            <a:ext cx="10719581" cy="637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1504C0-C12B-4708-81EC-53177215851B}"/>
              </a:ext>
            </a:extLst>
          </p:cNvPr>
          <p:cNvSpPr txBox="1"/>
          <p:nvPr/>
        </p:nvSpPr>
        <p:spPr>
          <a:xfrm>
            <a:off x="3414932" y="1349515"/>
            <a:ext cx="799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Click on ‘Accelerated Reader’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1545033-EFFB-49E1-917F-B5B3A6B395EC}"/>
              </a:ext>
            </a:extLst>
          </p:cNvPr>
          <p:cNvCxnSpPr/>
          <p:nvPr/>
        </p:nvCxnSpPr>
        <p:spPr>
          <a:xfrm flipH="1">
            <a:off x="4890052" y="2690191"/>
            <a:ext cx="14709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565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417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Reading has changed! Are you ready?</vt:lpstr>
      <vt:lpstr>Beautiful book cases</vt:lpstr>
      <vt:lpstr>Helping you choose </vt:lpstr>
      <vt:lpstr>Once you’ve chosen a book</vt:lpstr>
      <vt:lpstr>I’ve finished my book!</vt:lpstr>
      <vt:lpstr>How many points can I score?</vt:lpstr>
      <vt:lpstr>when do I quiz?</vt:lpstr>
      <vt:lpstr>How do I quiz?</vt:lpstr>
      <vt:lpstr>PowerPoint Presentation</vt:lpstr>
      <vt:lpstr>PowerPoint Presentation</vt:lpstr>
      <vt:lpstr>PowerPoint Presentation</vt:lpstr>
      <vt:lpstr>Competition time!</vt:lpstr>
      <vt:lpstr>Competition time!</vt:lpstr>
      <vt:lpstr>Competition time!</vt:lpstr>
      <vt:lpstr>Buying a book for yourself?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has changed! Are you ready?</dc:title>
  <dc:creator>Sarah Baldock</dc:creator>
  <cp:lastModifiedBy>Sarah Baldock</cp:lastModifiedBy>
  <cp:revision>3</cp:revision>
  <dcterms:created xsi:type="dcterms:W3CDTF">2018-10-10T20:55:25Z</dcterms:created>
  <dcterms:modified xsi:type="dcterms:W3CDTF">2018-10-11T07:03:34Z</dcterms:modified>
</cp:coreProperties>
</file>