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4"/>
  </p:sldMasterIdLst>
  <p:notesMasterIdLst>
    <p:notesMasterId r:id="rId21"/>
  </p:notesMasterIdLst>
  <p:handoutMasterIdLst>
    <p:handoutMasterId r:id="rId22"/>
  </p:handoutMasterIdLst>
  <p:sldIdLst>
    <p:sldId id="256" r:id="rId5"/>
    <p:sldId id="257" r:id="rId6"/>
    <p:sldId id="260" r:id="rId7"/>
    <p:sldId id="263" r:id="rId8"/>
    <p:sldId id="259" r:id="rId9"/>
    <p:sldId id="286" r:id="rId10"/>
    <p:sldId id="287" r:id="rId11"/>
    <p:sldId id="295" r:id="rId12"/>
    <p:sldId id="271" r:id="rId13"/>
    <p:sldId id="299" r:id="rId14"/>
    <p:sldId id="307" r:id="rId15"/>
    <p:sldId id="308" r:id="rId16"/>
    <p:sldId id="309" r:id="rId17"/>
    <p:sldId id="310" r:id="rId18"/>
    <p:sldId id="311" r:id="rId19"/>
    <p:sldId id="282" r:id="rId2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1" autoAdjust="0"/>
    <p:restoredTop sz="94660"/>
  </p:normalViewPr>
  <p:slideViewPr>
    <p:cSldViewPr snapToGrid="0">
      <p:cViewPr varScale="1">
        <p:scale>
          <a:sx n="86" d="100"/>
          <a:sy n="86" d="100"/>
        </p:scale>
        <p:origin x="17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March" userId="cf10ac46-b2bc-449c-8150-f4d5b340b62d" providerId="ADAL" clId="{1F9F4B61-41CE-4E93-8B28-347099A2EF8C}"/>
    <pc:docChg chg="undo custSel delSld modSld">
      <pc:chgData name="Laura March" userId="cf10ac46-b2bc-449c-8150-f4d5b340b62d" providerId="ADAL" clId="{1F9F4B61-41CE-4E93-8B28-347099A2EF8C}" dt="2021-01-21T11:37:31.067" v="407" actId="2696"/>
      <pc:docMkLst>
        <pc:docMk/>
      </pc:docMkLst>
      <pc:sldChg chg="addSp modSp">
        <pc:chgData name="Laura March" userId="cf10ac46-b2bc-449c-8150-f4d5b340b62d" providerId="ADAL" clId="{1F9F4B61-41CE-4E93-8B28-347099A2EF8C}" dt="2021-01-21T11:34:03.944" v="320" actId="27636"/>
        <pc:sldMkLst>
          <pc:docMk/>
          <pc:sldMk cId="2577212536" sldId="257"/>
        </pc:sldMkLst>
        <pc:spChg chg="mod">
          <ac:chgData name="Laura March" userId="cf10ac46-b2bc-449c-8150-f4d5b340b62d" providerId="ADAL" clId="{1F9F4B61-41CE-4E93-8B28-347099A2EF8C}" dt="2021-01-21T11:34:03.944" v="320" actId="27636"/>
          <ac:spMkLst>
            <pc:docMk/>
            <pc:sldMk cId="2577212536" sldId="257"/>
            <ac:spMk id="3" creationId="{00000000-0000-0000-0000-000000000000}"/>
          </ac:spMkLst>
        </pc:spChg>
        <pc:picChg chg="add mod">
          <ac:chgData name="Laura March" userId="cf10ac46-b2bc-449c-8150-f4d5b340b62d" providerId="ADAL" clId="{1F9F4B61-41CE-4E93-8B28-347099A2EF8C}" dt="2021-01-21T11:33:35.788" v="279" actId="1076"/>
          <ac:picMkLst>
            <pc:docMk/>
            <pc:sldMk cId="2577212536" sldId="257"/>
            <ac:picMk id="4" creationId="{8C77B30B-6E2D-45B5-8A11-6580994F50D9}"/>
          </ac:picMkLst>
        </pc:picChg>
        <pc:picChg chg="mod modCrop">
          <ac:chgData name="Laura March" userId="cf10ac46-b2bc-449c-8150-f4d5b340b62d" providerId="ADAL" clId="{1F9F4B61-41CE-4E93-8B28-347099A2EF8C}" dt="2021-01-21T11:33:59.771" v="318" actId="1076"/>
          <ac:picMkLst>
            <pc:docMk/>
            <pc:sldMk cId="2577212536" sldId="257"/>
            <ac:picMk id="5" creationId="{00000000-0000-0000-0000-000000000000}"/>
          </ac:picMkLst>
        </pc:picChg>
      </pc:sldChg>
      <pc:sldChg chg="del">
        <pc:chgData name="Laura March" userId="cf10ac46-b2bc-449c-8150-f4d5b340b62d" providerId="ADAL" clId="{1F9F4B61-41CE-4E93-8B28-347099A2EF8C}" dt="2021-01-21T11:37:29.962" v="406" actId="2696"/>
        <pc:sldMkLst>
          <pc:docMk/>
          <pc:sldMk cId="1332326138" sldId="258"/>
        </pc:sldMkLst>
      </pc:sldChg>
      <pc:sldChg chg="addSp delSp modSp">
        <pc:chgData name="Laura March" userId="cf10ac46-b2bc-449c-8150-f4d5b340b62d" providerId="ADAL" clId="{1F9F4B61-41CE-4E93-8B28-347099A2EF8C}" dt="2021-01-21T11:34:53.699" v="331" actId="1076"/>
        <pc:sldMkLst>
          <pc:docMk/>
          <pc:sldMk cId="448430458" sldId="259"/>
        </pc:sldMkLst>
        <pc:picChg chg="del">
          <ac:chgData name="Laura March" userId="cf10ac46-b2bc-449c-8150-f4d5b340b62d" providerId="ADAL" clId="{1F9F4B61-41CE-4E93-8B28-347099A2EF8C}" dt="2021-01-21T11:34:51.221" v="329" actId="478"/>
          <ac:picMkLst>
            <pc:docMk/>
            <pc:sldMk cId="448430458" sldId="259"/>
            <ac:picMk id="4" creationId="{00000000-0000-0000-0000-000000000000}"/>
          </ac:picMkLst>
        </pc:picChg>
        <pc:picChg chg="add mod">
          <ac:chgData name="Laura March" userId="cf10ac46-b2bc-449c-8150-f4d5b340b62d" providerId="ADAL" clId="{1F9F4B61-41CE-4E93-8B28-347099A2EF8C}" dt="2021-01-21T11:34:53.699" v="331" actId="1076"/>
          <ac:picMkLst>
            <pc:docMk/>
            <pc:sldMk cId="448430458" sldId="259"/>
            <ac:picMk id="5" creationId="{9A3DC776-D450-4A8D-8BA5-C45FA9149E2E}"/>
          </ac:picMkLst>
        </pc:picChg>
      </pc:sldChg>
      <pc:sldChg chg="addSp modSp">
        <pc:chgData name="Laura March" userId="cf10ac46-b2bc-449c-8150-f4d5b340b62d" providerId="ADAL" clId="{1F9F4B61-41CE-4E93-8B28-347099A2EF8C}" dt="2021-01-21T11:34:39.774" v="325" actId="1076"/>
        <pc:sldMkLst>
          <pc:docMk/>
          <pc:sldMk cId="304915089" sldId="260"/>
        </pc:sldMkLst>
        <pc:picChg chg="mod modCrop">
          <ac:chgData name="Laura March" userId="cf10ac46-b2bc-449c-8150-f4d5b340b62d" providerId="ADAL" clId="{1F9F4B61-41CE-4E93-8B28-347099A2EF8C}" dt="2021-01-21T11:34:23.536" v="323" actId="14100"/>
          <ac:picMkLst>
            <pc:docMk/>
            <pc:sldMk cId="304915089" sldId="260"/>
            <ac:picMk id="4" creationId="{00000000-0000-0000-0000-000000000000}"/>
          </ac:picMkLst>
        </pc:picChg>
        <pc:picChg chg="add mod">
          <ac:chgData name="Laura March" userId="cf10ac46-b2bc-449c-8150-f4d5b340b62d" providerId="ADAL" clId="{1F9F4B61-41CE-4E93-8B28-347099A2EF8C}" dt="2021-01-21T11:34:39.774" v="325" actId="1076"/>
          <ac:picMkLst>
            <pc:docMk/>
            <pc:sldMk cId="304915089" sldId="260"/>
            <ac:picMk id="5" creationId="{2B83B203-3226-45C1-A607-683A30790809}"/>
          </ac:picMkLst>
        </pc:picChg>
      </pc:sldChg>
      <pc:sldChg chg="del">
        <pc:chgData name="Laura March" userId="cf10ac46-b2bc-449c-8150-f4d5b340b62d" providerId="ADAL" clId="{1F9F4B61-41CE-4E93-8B28-347099A2EF8C}" dt="2021-01-21T11:35:58.102" v="362" actId="2696"/>
        <pc:sldMkLst>
          <pc:docMk/>
          <pc:sldMk cId="2071014953" sldId="262"/>
        </pc:sldMkLst>
      </pc:sldChg>
      <pc:sldChg chg="addSp modSp">
        <pc:chgData name="Laura March" userId="cf10ac46-b2bc-449c-8150-f4d5b340b62d" providerId="ADAL" clId="{1F9F4B61-41CE-4E93-8B28-347099A2EF8C}" dt="2021-01-21T11:34:45.532" v="328" actId="1076"/>
        <pc:sldMkLst>
          <pc:docMk/>
          <pc:sldMk cId="2837025801" sldId="263"/>
        </pc:sldMkLst>
        <pc:picChg chg="add mod">
          <ac:chgData name="Laura March" userId="cf10ac46-b2bc-449c-8150-f4d5b340b62d" providerId="ADAL" clId="{1F9F4B61-41CE-4E93-8B28-347099A2EF8C}" dt="2021-01-21T11:34:45.532" v="328" actId="1076"/>
          <ac:picMkLst>
            <pc:docMk/>
            <pc:sldMk cId="2837025801" sldId="263"/>
            <ac:picMk id="6" creationId="{D75EA3B3-6FBF-4ABC-B7B1-ECADC35B4A1B}"/>
          </ac:picMkLst>
        </pc:picChg>
      </pc:sldChg>
      <pc:sldChg chg="del">
        <pc:chgData name="Laura March" userId="cf10ac46-b2bc-449c-8150-f4d5b340b62d" providerId="ADAL" clId="{1F9F4B61-41CE-4E93-8B28-347099A2EF8C}" dt="2021-01-21T11:35:19.710" v="340" actId="2696"/>
        <pc:sldMkLst>
          <pc:docMk/>
          <pc:sldMk cId="2081797966" sldId="264"/>
        </pc:sldMkLst>
      </pc:sldChg>
      <pc:sldChg chg="del">
        <pc:chgData name="Laura March" userId="cf10ac46-b2bc-449c-8150-f4d5b340b62d" providerId="ADAL" clId="{1F9F4B61-41CE-4E93-8B28-347099A2EF8C}" dt="2021-01-21T11:35:20.456" v="341" actId="2696"/>
        <pc:sldMkLst>
          <pc:docMk/>
          <pc:sldMk cId="4291508703" sldId="265"/>
        </pc:sldMkLst>
      </pc:sldChg>
      <pc:sldChg chg="del">
        <pc:chgData name="Laura March" userId="cf10ac46-b2bc-449c-8150-f4d5b340b62d" providerId="ADAL" clId="{1F9F4B61-41CE-4E93-8B28-347099A2EF8C}" dt="2021-01-21T11:35:33.147" v="346" actId="2696"/>
        <pc:sldMkLst>
          <pc:docMk/>
          <pc:sldMk cId="3761539002" sldId="266"/>
        </pc:sldMkLst>
      </pc:sldChg>
      <pc:sldChg chg="del">
        <pc:chgData name="Laura March" userId="cf10ac46-b2bc-449c-8150-f4d5b340b62d" providerId="ADAL" clId="{1F9F4B61-41CE-4E93-8B28-347099A2EF8C}" dt="2021-01-21T11:35:36.065" v="348" actId="2696"/>
        <pc:sldMkLst>
          <pc:docMk/>
          <pc:sldMk cId="2483883113" sldId="267"/>
        </pc:sldMkLst>
      </pc:sldChg>
      <pc:sldChg chg="del">
        <pc:chgData name="Laura March" userId="cf10ac46-b2bc-449c-8150-f4d5b340b62d" providerId="ADAL" clId="{1F9F4B61-41CE-4E93-8B28-347099A2EF8C}" dt="2021-01-21T11:35:40.260" v="351" actId="2696"/>
        <pc:sldMkLst>
          <pc:docMk/>
          <pc:sldMk cId="1499357777" sldId="268"/>
        </pc:sldMkLst>
      </pc:sldChg>
      <pc:sldChg chg="del">
        <pc:chgData name="Laura March" userId="cf10ac46-b2bc-449c-8150-f4d5b340b62d" providerId="ADAL" clId="{1F9F4B61-41CE-4E93-8B28-347099A2EF8C}" dt="2021-01-21T11:35:40.938" v="352" actId="2696"/>
        <pc:sldMkLst>
          <pc:docMk/>
          <pc:sldMk cId="2044468304" sldId="269"/>
        </pc:sldMkLst>
      </pc:sldChg>
      <pc:sldChg chg="del">
        <pc:chgData name="Laura March" userId="cf10ac46-b2bc-449c-8150-f4d5b340b62d" providerId="ADAL" clId="{1F9F4B61-41CE-4E93-8B28-347099A2EF8C}" dt="2021-01-21T11:35:41.523" v="353" actId="2696"/>
        <pc:sldMkLst>
          <pc:docMk/>
          <pc:sldMk cId="2033747596" sldId="270"/>
        </pc:sldMkLst>
      </pc:sldChg>
      <pc:sldChg chg="del">
        <pc:chgData name="Laura March" userId="cf10ac46-b2bc-449c-8150-f4d5b340b62d" providerId="ADAL" clId="{1F9F4B61-41CE-4E93-8B28-347099A2EF8C}" dt="2021-01-21T11:37:18.491" v="398" actId="2696"/>
        <pc:sldMkLst>
          <pc:docMk/>
          <pc:sldMk cId="2459584231" sldId="272"/>
        </pc:sldMkLst>
      </pc:sldChg>
      <pc:sldChg chg="del">
        <pc:chgData name="Laura March" userId="cf10ac46-b2bc-449c-8150-f4d5b340b62d" providerId="ADAL" clId="{1F9F4B61-41CE-4E93-8B28-347099A2EF8C}" dt="2021-01-21T11:35:37.890" v="349" actId="2696"/>
        <pc:sldMkLst>
          <pc:docMk/>
          <pc:sldMk cId="1975677034" sldId="274"/>
        </pc:sldMkLst>
      </pc:sldChg>
      <pc:sldChg chg="del">
        <pc:chgData name="Laura March" userId="cf10ac46-b2bc-449c-8150-f4d5b340b62d" providerId="ADAL" clId="{1F9F4B61-41CE-4E93-8B28-347099A2EF8C}" dt="2021-01-21T11:35:44.064" v="354" actId="2696"/>
        <pc:sldMkLst>
          <pc:docMk/>
          <pc:sldMk cId="2512461833" sldId="276"/>
        </pc:sldMkLst>
      </pc:sldChg>
      <pc:sldChg chg="del">
        <pc:chgData name="Laura March" userId="cf10ac46-b2bc-449c-8150-f4d5b340b62d" providerId="ADAL" clId="{1F9F4B61-41CE-4E93-8B28-347099A2EF8C}" dt="2021-01-21T11:35:44.868" v="355" actId="2696"/>
        <pc:sldMkLst>
          <pc:docMk/>
          <pc:sldMk cId="2804712311" sldId="277"/>
        </pc:sldMkLst>
      </pc:sldChg>
      <pc:sldChg chg="del">
        <pc:chgData name="Laura March" userId="cf10ac46-b2bc-449c-8150-f4d5b340b62d" providerId="ADAL" clId="{1F9F4B61-41CE-4E93-8B28-347099A2EF8C}" dt="2021-01-21T11:35:38.581" v="350" actId="2696"/>
        <pc:sldMkLst>
          <pc:docMk/>
          <pc:sldMk cId="2450184622" sldId="278"/>
        </pc:sldMkLst>
      </pc:sldChg>
      <pc:sldChg chg="del">
        <pc:chgData name="Laura March" userId="cf10ac46-b2bc-449c-8150-f4d5b340b62d" providerId="ADAL" clId="{1F9F4B61-41CE-4E93-8B28-347099A2EF8C}" dt="2021-01-21T11:35:34.848" v="347" actId="2696"/>
        <pc:sldMkLst>
          <pc:docMk/>
          <pc:sldMk cId="3261887046" sldId="279"/>
        </pc:sldMkLst>
      </pc:sldChg>
      <pc:sldChg chg="del">
        <pc:chgData name="Laura March" userId="cf10ac46-b2bc-449c-8150-f4d5b340b62d" providerId="ADAL" clId="{1F9F4B61-41CE-4E93-8B28-347099A2EF8C}" dt="2021-01-21T11:37:21.136" v="401" actId="2696"/>
        <pc:sldMkLst>
          <pc:docMk/>
          <pc:sldMk cId="615849622" sldId="280"/>
        </pc:sldMkLst>
      </pc:sldChg>
      <pc:sldChg chg="del">
        <pc:chgData name="Laura March" userId="cf10ac46-b2bc-449c-8150-f4d5b340b62d" providerId="ADAL" clId="{1F9F4B61-41CE-4E93-8B28-347099A2EF8C}" dt="2021-01-21T11:37:22.923" v="403" actId="2696"/>
        <pc:sldMkLst>
          <pc:docMk/>
          <pc:sldMk cId="3288932502" sldId="281"/>
        </pc:sldMkLst>
      </pc:sldChg>
      <pc:sldChg chg="del">
        <pc:chgData name="Laura March" userId="cf10ac46-b2bc-449c-8150-f4d5b340b62d" providerId="ADAL" clId="{1F9F4B61-41CE-4E93-8B28-347099A2EF8C}" dt="2021-01-21T11:37:31.067" v="407" actId="2696"/>
        <pc:sldMkLst>
          <pc:docMk/>
          <pc:sldMk cId="3886309491" sldId="283"/>
        </pc:sldMkLst>
      </pc:sldChg>
      <pc:sldChg chg="del">
        <pc:chgData name="Laura March" userId="cf10ac46-b2bc-449c-8150-f4d5b340b62d" providerId="ADAL" clId="{1F9F4B61-41CE-4E93-8B28-347099A2EF8C}" dt="2021-01-21T11:37:24.843" v="405" actId="2696"/>
        <pc:sldMkLst>
          <pc:docMk/>
          <pc:sldMk cId="994263425" sldId="284"/>
        </pc:sldMkLst>
      </pc:sldChg>
      <pc:sldChg chg="addSp modSp">
        <pc:chgData name="Laura March" userId="cf10ac46-b2bc-449c-8150-f4d5b340b62d" providerId="ADAL" clId="{1F9F4B61-41CE-4E93-8B28-347099A2EF8C}" dt="2021-01-21T11:35:13.096" v="338" actId="1076"/>
        <pc:sldMkLst>
          <pc:docMk/>
          <pc:sldMk cId="2079598821" sldId="286"/>
        </pc:sldMkLst>
        <pc:picChg chg="add mod">
          <ac:chgData name="Laura March" userId="cf10ac46-b2bc-449c-8150-f4d5b340b62d" providerId="ADAL" clId="{1F9F4B61-41CE-4E93-8B28-347099A2EF8C}" dt="2021-01-21T11:35:13.096" v="338" actId="1076"/>
          <ac:picMkLst>
            <pc:docMk/>
            <pc:sldMk cId="2079598821" sldId="286"/>
            <ac:picMk id="3" creationId="{A78CF9E0-FD8B-4837-ACFB-85C93845311C}"/>
          </ac:picMkLst>
        </pc:picChg>
      </pc:sldChg>
      <pc:sldChg chg="addSp delSp modSp">
        <pc:chgData name="Laura March" userId="cf10ac46-b2bc-449c-8150-f4d5b340b62d" providerId="ADAL" clId="{1F9F4B61-41CE-4E93-8B28-347099A2EF8C}" dt="2021-01-21T11:35:09.074" v="336" actId="1076"/>
        <pc:sldMkLst>
          <pc:docMk/>
          <pc:sldMk cId="2542167684" sldId="287"/>
        </pc:sldMkLst>
        <pc:picChg chg="add mod">
          <ac:chgData name="Laura March" userId="cf10ac46-b2bc-449c-8150-f4d5b340b62d" providerId="ADAL" clId="{1F9F4B61-41CE-4E93-8B28-347099A2EF8C}" dt="2021-01-21T11:35:09.074" v="336" actId="1076"/>
          <ac:picMkLst>
            <pc:docMk/>
            <pc:sldMk cId="2542167684" sldId="287"/>
            <ac:picMk id="2" creationId="{12BFBC6D-06D4-4D28-A129-CDEAA579D225}"/>
          </ac:picMkLst>
        </pc:picChg>
        <pc:picChg chg="del">
          <ac:chgData name="Laura March" userId="cf10ac46-b2bc-449c-8150-f4d5b340b62d" providerId="ADAL" clId="{1F9F4B61-41CE-4E93-8B28-347099A2EF8C}" dt="2021-01-21T11:35:04.162" v="333" actId="478"/>
          <ac:picMkLst>
            <pc:docMk/>
            <pc:sldMk cId="2542167684" sldId="287"/>
            <ac:picMk id="4" creationId="{00000000-0000-0000-0000-000000000000}"/>
          </ac:picMkLst>
        </pc:picChg>
        <pc:picChg chg="del">
          <ac:chgData name="Laura March" userId="cf10ac46-b2bc-449c-8150-f4d5b340b62d" providerId="ADAL" clId="{1F9F4B61-41CE-4E93-8B28-347099A2EF8C}" dt="2021-01-21T11:35:05.747" v="334" actId="478"/>
          <ac:picMkLst>
            <pc:docMk/>
            <pc:sldMk cId="2542167684" sldId="287"/>
            <ac:picMk id="5" creationId="{00000000-0000-0000-0000-000000000000}"/>
          </ac:picMkLst>
        </pc:picChg>
      </pc:sldChg>
      <pc:sldChg chg="del">
        <pc:chgData name="Laura March" userId="cf10ac46-b2bc-449c-8150-f4d5b340b62d" providerId="ADAL" clId="{1F9F4B61-41CE-4E93-8B28-347099A2EF8C}" dt="2021-01-21T11:37:21.828" v="402" actId="2696"/>
        <pc:sldMkLst>
          <pc:docMk/>
          <pc:sldMk cId="1607596006" sldId="288"/>
        </pc:sldMkLst>
      </pc:sldChg>
      <pc:sldChg chg="del">
        <pc:chgData name="Laura March" userId="cf10ac46-b2bc-449c-8150-f4d5b340b62d" providerId="ADAL" clId="{1F9F4B61-41CE-4E93-8B28-347099A2EF8C}" dt="2021-01-21T11:37:19.502" v="399" actId="2696"/>
        <pc:sldMkLst>
          <pc:docMk/>
          <pc:sldMk cId="2599967574" sldId="290"/>
        </pc:sldMkLst>
      </pc:sldChg>
      <pc:sldChg chg="del">
        <pc:chgData name="Laura March" userId="cf10ac46-b2bc-449c-8150-f4d5b340b62d" providerId="ADAL" clId="{1F9F4B61-41CE-4E93-8B28-347099A2EF8C}" dt="2021-01-21T11:37:20.149" v="400" actId="2696"/>
        <pc:sldMkLst>
          <pc:docMk/>
          <pc:sldMk cId="3519797891" sldId="291"/>
        </pc:sldMkLst>
      </pc:sldChg>
      <pc:sldChg chg="del">
        <pc:chgData name="Laura March" userId="cf10ac46-b2bc-449c-8150-f4d5b340b62d" providerId="ADAL" clId="{1F9F4B61-41CE-4E93-8B28-347099A2EF8C}" dt="2021-01-21T11:37:23.634" v="404" actId="2696"/>
        <pc:sldMkLst>
          <pc:docMk/>
          <pc:sldMk cId="3414463713" sldId="292"/>
        </pc:sldMkLst>
      </pc:sldChg>
      <pc:sldChg chg="del">
        <pc:chgData name="Laura March" userId="cf10ac46-b2bc-449c-8150-f4d5b340b62d" providerId="ADAL" clId="{1F9F4B61-41CE-4E93-8B28-347099A2EF8C}" dt="2021-01-21T11:35:18.429" v="339" actId="2696"/>
        <pc:sldMkLst>
          <pc:docMk/>
          <pc:sldMk cId="1217666550" sldId="294"/>
        </pc:sldMkLst>
      </pc:sldChg>
      <pc:sldChg chg="addSp modSp">
        <pc:chgData name="Laura March" userId="cf10ac46-b2bc-449c-8150-f4d5b340b62d" providerId="ADAL" clId="{1F9F4B61-41CE-4E93-8B28-347099A2EF8C}" dt="2021-01-21T11:35:30.271" v="345" actId="1076"/>
        <pc:sldMkLst>
          <pc:docMk/>
          <pc:sldMk cId="2815528168" sldId="295"/>
        </pc:sldMkLst>
        <pc:picChg chg="add mod">
          <ac:chgData name="Laura March" userId="cf10ac46-b2bc-449c-8150-f4d5b340b62d" providerId="ADAL" clId="{1F9F4B61-41CE-4E93-8B28-347099A2EF8C}" dt="2021-01-21T11:35:30.271" v="345" actId="1076"/>
          <ac:picMkLst>
            <pc:docMk/>
            <pc:sldMk cId="2815528168" sldId="295"/>
            <ac:picMk id="4" creationId="{8937D6B1-3F03-4B00-A9A1-84C18F8234B8}"/>
          </ac:picMkLst>
        </pc:picChg>
      </pc:sldChg>
      <pc:sldChg chg="del">
        <pc:chgData name="Laura March" userId="cf10ac46-b2bc-449c-8150-f4d5b340b62d" providerId="ADAL" clId="{1F9F4B61-41CE-4E93-8B28-347099A2EF8C}" dt="2021-01-21T11:35:46.491" v="357" actId="2696"/>
        <pc:sldMkLst>
          <pc:docMk/>
          <pc:sldMk cId="4224521997" sldId="296"/>
        </pc:sldMkLst>
      </pc:sldChg>
      <pc:sldChg chg="del">
        <pc:chgData name="Laura March" userId="cf10ac46-b2bc-449c-8150-f4d5b340b62d" providerId="ADAL" clId="{1F9F4B61-41CE-4E93-8B28-347099A2EF8C}" dt="2021-01-21T11:35:45.676" v="356" actId="2696"/>
        <pc:sldMkLst>
          <pc:docMk/>
          <pc:sldMk cId="1744913085" sldId="297"/>
        </pc:sldMkLst>
      </pc:sldChg>
      <pc:sldChg chg="del">
        <pc:chgData name="Laura March" userId="cf10ac46-b2bc-449c-8150-f4d5b340b62d" providerId="ADAL" clId="{1F9F4B61-41CE-4E93-8B28-347099A2EF8C}" dt="2021-01-21T11:35:57.422" v="361" actId="2696"/>
        <pc:sldMkLst>
          <pc:docMk/>
          <pc:sldMk cId="2614954436" sldId="298"/>
        </pc:sldMkLst>
      </pc:sldChg>
      <pc:sldChg chg="addSp modSp">
        <pc:chgData name="Laura March" userId="cf10ac46-b2bc-449c-8150-f4d5b340b62d" providerId="ADAL" clId="{1F9F4B61-41CE-4E93-8B28-347099A2EF8C}" dt="2021-01-21T11:36:25.842" v="378" actId="1076"/>
        <pc:sldMkLst>
          <pc:docMk/>
          <pc:sldMk cId="2380684808" sldId="299"/>
        </pc:sldMkLst>
        <pc:picChg chg="add mod">
          <ac:chgData name="Laura March" userId="cf10ac46-b2bc-449c-8150-f4d5b340b62d" providerId="ADAL" clId="{1F9F4B61-41CE-4E93-8B28-347099A2EF8C}" dt="2021-01-21T11:36:25.842" v="378" actId="1076"/>
          <ac:picMkLst>
            <pc:docMk/>
            <pc:sldMk cId="2380684808" sldId="299"/>
            <ac:picMk id="4" creationId="{62EB5C35-A595-41DA-BC6A-0D8376406E6F}"/>
          </ac:picMkLst>
        </pc:picChg>
      </pc:sldChg>
      <pc:sldChg chg="del">
        <pc:chgData name="Laura March" userId="cf10ac46-b2bc-449c-8150-f4d5b340b62d" providerId="ADAL" clId="{1F9F4B61-41CE-4E93-8B28-347099A2EF8C}" dt="2021-01-21T11:35:59.228" v="363" actId="2696"/>
        <pc:sldMkLst>
          <pc:docMk/>
          <pc:sldMk cId="1219422720" sldId="300"/>
        </pc:sldMkLst>
      </pc:sldChg>
      <pc:sldChg chg="del">
        <pc:chgData name="Laura March" userId="cf10ac46-b2bc-449c-8150-f4d5b340b62d" providerId="ADAL" clId="{1F9F4B61-41CE-4E93-8B28-347099A2EF8C}" dt="2021-01-21T11:35:56.318" v="360" actId="2696"/>
        <pc:sldMkLst>
          <pc:docMk/>
          <pc:sldMk cId="2032030707" sldId="301"/>
        </pc:sldMkLst>
      </pc:sldChg>
      <pc:sldChg chg="del">
        <pc:chgData name="Laura March" userId="cf10ac46-b2bc-449c-8150-f4d5b340b62d" providerId="ADAL" clId="{1F9F4B61-41CE-4E93-8B28-347099A2EF8C}" dt="2021-01-21T11:36:00.067" v="364" actId="2696"/>
        <pc:sldMkLst>
          <pc:docMk/>
          <pc:sldMk cId="795549324" sldId="302"/>
        </pc:sldMkLst>
      </pc:sldChg>
      <pc:sldChg chg="del">
        <pc:chgData name="Laura March" userId="cf10ac46-b2bc-449c-8150-f4d5b340b62d" providerId="ADAL" clId="{1F9F4B61-41CE-4E93-8B28-347099A2EF8C}" dt="2021-01-21T11:36:00.733" v="365" actId="2696"/>
        <pc:sldMkLst>
          <pc:docMk/>
          <pc:sldMk cId="3140435024" sldId="303"/>
        </pc:sldMkLst>
      </pc:sldChg>
      <pc:sldChg chg="del">
        <pc:chgData name="Laura March" userId="cf10ac46-b2bc-449c-8150-f4d5b340b62d" providerId="ADAL" clId="{1F9F4B61-41CE-4E93-8B28-347099A2EF8C}" dt="2021-01-21T11:36:01.520" v="366" actId="2696"/>
        <pc:sldMkLst>
          <pc:docMk/>
          <pc:sldMk cId="3460914604" sldId="304"/>
        </pc:sldMkLst>
      </pc:sldChg>
      <pc:sldChg chg="del">
        <pc:chgData name="Laura March" userId="cf10ac46-b2bc-449c-8150-f4d5b340b62d" providerId="ADAL" clId="{1F9F4B61-41CE-4E93-8B28-347099A2EF8C}" dt="2021-01-21T11:36:02.135" v="367" actId="2696"/>
        <pc:sldMkLst>
          <pc:docMk/>
          <pc:sldMk cId="3658022208" sldId="305"/>
        </pc:sldMkLst>
      </pc:sldChg>
      <pc:sldChg chg="del">
        <pc:chgData name="Laura March" userId="cf10ac46-b2bc-449c-8150-f4d5b340b62d" providerId="ADAL" clId="{1F9F4B61-41CE-4E93-8B28-347099A2EF8C}" dt="2021-01-21T11:36:02.683" v="368" actId="2696"/>
        <pc:sldMkLst>
          <pc:docMk/>
          <pc:sldMk cId="2283947602" sldId="306"/>
        </pc:sldMkLst>
      </pc:sldChg>
      <pc:sldChg chg="addSp modSp">
        <pc:chgData name="Laura March" userId="cf10ac46-b2bc-449c-8150-f4d5b340b62d" providerId="ADAL" clId="{1F9F4B61-41CE-4E93-8B28-347099A2EF8C}" dt="2021-01-21T11:36:19.341" v="376" actId="1076"/>
        <pc:sldMkLst>
          <pc:docMk/>
          <pc:sldMk cId="3106795859" sldId="307"/>
        </pc:sldMkLst>
        <pc:picChg chg="add mod">
          <ac:chgData name="Laura March" userId="cf10ac46-b2bc-449c-8150-f4d5b340b62d" providerId="ADAL" clId="{1F9F4B61-41CE-4E93-8B28-347099A2EF8C}" dt="2021-01-21T11:36:19.341" v="376" actId="1076"/>
          <ac:picMkLst>
            <pc:docMk/>
            <pc:sldMk cId="3106795859" sldId="307"/>
            <ac:picMk id="3" creationId="{50503E99-FF21-4A3E-A660-D129FFF210A8}"/>
          </ac:picMkLst>
        </pc:picChg>
      </pc:sldChg>
      <pc:sldChg chg="addSp modSp">
        <pc:chgData name="Laura March" userId="cf10ac46-b2bc-449c-8150-f4d5b340b62d" providerId="ADAL" clId="{1F9F4B61-41CE-4E93-8B28-347099A2EF8C}" dt="2021-01-21T11:36:34.274" v="383" actId="1076"/>
        <pc:sldMkLst>
          <pc:docMk/>
          <pc:sldMk cId="1136916756" sldId="308"/>
        </pc:sldMkLst>
        <pc:picChg chg="add mod">
          <ac:chgData name="Laura March" userId="cf10ac46-b2bc-449c-8150-f4d5b340b62d" providerId="ADAL" clId="{1F9F4B61-41CE-4E93-8B28-347099A2EF8C}" dt="2021-01-21T11:36:34.274" v="383" actId="1076"/>
          <ac:picMkLst>
            <pc:docMk/>
            <pc:sldMk cId="1136916756" sldId="308"/>
            <ac:picMk id="7" creationId="{6CE93A0B-EF8B-4F54-B569-EDAAB74ECE89}"/>
          </ac:picMkLst>
        </pc:picChg>
      </pc:sldChg>
      <pc:sldChg chg="addSp delSp modSp">
        <pc:chgData name="Laura March" userId="cf10ac46-b2bc-449c-8150-f4d5b340b62d" providerId="ADAL" clId="{1F9F4B61-41CE-4E93-8B28-347099A2EF8C}" dt="2021-01-21T11:37:00.993" v="396" actId="478"/>
        <pc:sldMkLst>
          <pc:docMk/>
          <pc:sldMk cId="2849090002" sldId="309"/>
        </pc:sldMkLst>
        <pc:picChg chg="add del mod">
          <ac:chgData name="Laura March" userId="cf10ac46-b2bc-449c-8150-f4d5b340b62d" providerId="ADAL" clId="{1F9F4B61-41CE-4E93-8B28-347099A2EF8C}" dt="2021-01-21T11:36:50.315" v="393" actId="478"/>
          <ac:picMkLst>
            <pc:docMk/>
            <pc:sldMk cId="2849090002" sldId="309"/>
            <ac:picMk id="6" creationId="{72B0076D-9FBD-4BA3-8767-3C537F2AFAB6}"/>
          </ac:picMkLst>
        </pc:picChg>
        <pc:picChg chg="add del mod modCrop">
          <ac:chgData name="Laura March" userId="cf10ac46-b2bc-449c-8150-f4d5b340b62d" providerId="ADAL" clId="{1F9F4B61-41CE-4E93-8B28-347099A2EF8C}" dt="2021-01-21T11:37:00.993" v="396" actId="478"/>
          <ac:picMkLst>
            <pc:docMk/>
            <pc:sldMk cId="2849090002" sldId="309"/>
            <ac:picMk id="7" creationId="{34DD6A9B-F05B-4B71-8AA8-D1E98FBFCBFC}"/>
          </ac:picMkLst>
        </pc:picChg>
        <pc:picChg chg="add">
          <ac:chgData name="Laura March" userId="cf10ac46-b2bc-449c-8150-f4d5b340b62d" providerId="ADAL" clId="{1F9F4B61-41CE-4E93-8B28-347099A2EF8C}" dt="2021-01-21T11:36:50.723" v="394"/>
          <ac:picMkLst>
            <pc:docMk/>
            <pc:sldMk cId="2849090002" sldId="309"/>
            <ac:picMk id="18" creationId="{7361DECC-6BB1-43B0-8991-51373BC88ACE}"/>
          </ac:picMkLst>
        </pc:picChg>
      </pc:sldChg>
      <pc:sldChg chg="addSp">
        <pc:chgData name="Laura March" userId="cf10ac46-b2bc-449c-8150-f4d5b340b62d" providerId="ADAL" clId="{1F9F4B61-41CE-4E93-8B28-347099A2EF8C}" dt="2021-01-21T11:37:03.521" v="397"/>
        <pc:sldMkLst>
          <pc:docMk/>
          <pc:sldMk cId="410427796" sldId="310"/>
        </pc:sldMkLst>
        <pc:picChg chg="add">
          <ac:chgData name="Laura March" userId="cf10ac46-b2bc-449c-8150-f4d5b340b62d" providerId="ADAL" clId="{1F9F4B61-41CE-4E93-8B28-347099A2EF8C}" dt="2021-01-21T11:37:03.521" v="397"/>
          <ac:picMkLst>
            <pc:docMk/>
            <pc:sldMk cId="410427796" sldId="310"/>
            <ac:picMk id="18" creationId="{3E337FEC-9F3A-4DD5-BB8C-FE4469CA1DAB}"/>
          </ac:picMkLst>
        </pc:picChg>
      </pc:sldChg>
      <pc:sldChg chg="del">
        <pc:chgData name="Laura March" userId="cf10ac46-b2bc-449c-8150-f4d5b340b62d" providerId="ADAL" clId="{1F9F4B61-41CE-4E93-8B28-347099A2EF8C}" dt="2021-01-21T11:35:55.485" v="359" actId="2696"/>
        <pc:sldMkLst>
          <pc:docMk/>
          <pc:sldMk cId="2364684193" sldId="312"/>
        </pc:sldMkLst>
      </pc:sldChg>
      <pc:sldChg chg="del">
        <pc:chgData name="Laura March" userId="cf10ac46-b2bc-449c-8150-f4d5b340b62d" providerId="ADAL" clId="{1F9F4B61-41CE-4E93-8B28-347099A2EF8C}" dt="2021-01-21T11:34:57.576" v="332" actId="2696"/>
        <pc:sldMkLst>
          <pc:docMk/>
          <pc:sldMk cId="1178342414" sldId="313"/>
        </pc:sldMkLst>
      </pc:sldChg>
      <pc:sldChg chg="del">
        <pc:chgData name="Laura March" userId="cf10ac46-b2bc-449c-8150-f4d5b340b62d" providerId="ADAL" clId="{1F9F4B61-41CE-4E93-8B28-347099A2EF8C}" dt="2021-01-21T11:35:49.552" v="358" actId="2696"/>
        <pc:sldMkLst>
          <pc:docMk/>
          <pc:sldMk cId="2800686561" sldId="31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A74AB60-3D8D-4285-8A9C-2AEF0999989B}" type="datetimeFigureOut">
              <a:rPr lang="en-GB" smtClean="0"/>
              <a:t>21/01/2021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CCFE412-4494-4A46-A3D0-6F4A0C20A01E}" type="slidenum">
              <a:rPr lang="en-GB" smtClean="0"/>
              <a:t>‹#›</a:t>
            </a:fld>
            <a:endParaRPr lang="en-GB"/>
          </a:p>
        </p:txBody>
      </p:sp>
    </p:spTree>
    <p:extLst>
      <p:ext uri="{BB962C8B-B14F-4D97-AF65-F5344CB8AC3E}">
        <p14:creationId xmlns:p14="http://schemas.microsoft.com/office/powerpoint/2010/main" val="410005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751C505-9B66-4DED-A516-F358EDE7CA73}" type="datetimeFigureOut">
              <a:rPr lang="en-GB" smtClean="0"/>
              <a:t>21/01/2021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B7DBCAA-5EF8-42F2-8525-A321579ACEBE}" type="slidenum">
              <a:rPr lang="en-GB" smtClean="0"/>
              <a:t>‹#›</a:t>
            </a:fld>
            <a:endParaRPr lang="en-GB"/>
          </a:p>
        </p:txBody>
      </p:sp>
    </p:spTree>
    <p:extLst>
      <p:ext uri="{BB962C8B-B14F-4D97-AF65-F5344CB8AC3E}">
        <p14:creationId xmlns:p14="http://schemas.microsoft.com/office/powerpoint/2010/main" val="142399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7595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63130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B61BEF0D-F0BB-DE4B-95CE-6DB70DBA9567}" type="datetimeFigureOut">
              <a:rPr lang="en-US" smtClean="0"/>
              <a:pPr/>
              <a:t>1/21/2021</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769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35348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61BEF0D-F0BB-DE4B-95CE-6DB70DBA9567}" type="datetimeFigureOut">
              <a:rPr lang="en-US" smtClean="0"/>
              <a:pPr/>
              <a:t>1/21/2021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10536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959453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6371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119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3034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406044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273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61BEF0D-F0BB-DE4B-95CE-6DB70DBA9567}" type="datetimeFigureOut">
              <a:rPr lang="en-US" smtClean="0"/>
              <a:pPr/>
              <a:t>1/21/2021</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6485330"/>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en.wikipedia.org/wiki/Laptop" TargetMode="External"/><Relationship Id="rId7" Type="http://schemas.openxmlformats.org/officeDocument/2006/relationships/image" Target="../media/image22.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1.jpg"/><Relationship Id="rId11" Type="http://schemas.openxmlformats.org/officeDocument/2006/relationships/image" Target="../media/image9.png"/><Relationship Id="rId5" Type="http://schemas.openxmlformats.org/officeDocument/2006/relationships/image" Target="../media/image20.png"/><Relationship Id="rId10" Type="http://schemas.openxmlformats.org/officeDocument/2006/relationships/image" Target="../media/image25.jpg"/><Relationship Id="rId4" Type="http://schemas.openxmlformats.org/officeDocument/2006/relationships/image" Target="../media/image19.jp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hyperlink" Target="https://en.wikipedia.org/wiki/Laptop" TargetMode="External"/><Relationship Id="rId7" Type="http://schemas.openxmlformats.org/officeDocument/2006/relationships/image" Target="../media/image27.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image" Target="../media/image9.png"/><Relationship Id="rId4" Type="http://schemas.openxmlformats.org/officeDocument/2006/relationships/image" Target="../media/image19.jpg"/><Relationship Id="rId9" Type="http://schemas.openxmlformats.org/officeDocument/2006/relationships/image" Target="../media/image29.jpg"/></Relationships>
</file>

<file path=ppt/slides/_rels/slide12.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hyperlink" Target="https://en.wikipedia.org/wiki/Laptop" TargetMode="External"/><Relationship Id="rId7" Type="http://schemas.openxmlformats.org/officeDocument/2006/relationships/image" Target="../media/image31.png"/><Relationship Id="rId12"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hyperlink" Target="http://sound.stackexchange.com/questions/35178/help-with-setting-up-audio-recording-for-retirement-home-meeting/35225" TargetMode="External"/><Relationship Id="rId4" Type="http://schemas.openxmlformats.org/officeDocument/2006/relationships/image" Target="../media/image26.png"/><Relationship Id="rId9" Type="http://schemas.openxmlformats.org/officeDocument/2006/relationships/image" Target="../media/image33.jp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en.wikipedia.org/wiki/Laptop" TargetMode="External"/><Relationship Id="rId7" Type="http://schemas.openxmlformats.org/officeDocument/2006/relationships/image" Target="../media/image34.png"/><Relationship Id="rId12"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20.png"/><Relationship Id="rId10" Type="http://schemas.openxmlformats.org/officeDocument/2006/relationships/image" Target="../media/image35.jpeg"/><Relationship Id="rId4" Type="http://schemas.openxmlformats.org/officeDocument/2006/relationships/image" Target="../media/image26.png"/><Relationship Id="rId9" Type="http://schemas.openxmlformats.org/officeDocument/2006/relationships/hyperlink" Target="https://www.google.co.uk/url?sa=i&amp;url=https%3A%2F%2Fwordwall.net%2Fen-gb%2Fcommunity%2Fai-ay-word-wheel&amp;psig=AOvVaw3SG5L0uy0fPy8feQtpEC6t&amp;ust=1598872085979000&amp;source=images&amp;cd=vfe&amp;ved=0CAIQjRxqFwoTCKjZgfrkwusCFQAAAAAdAAAAABAD"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en.wikipedia.org/wiki/Laptop" TargetMode="External"/><Relationship Id="rId7" Type="http://schemas.openxmlformats.org/officeDocument/2006/relationships/image" Target="../media/image23.png"/><Relationship Id="rId12"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9.jpeg"/><Relationship Id="rId5" Type="http://schemas.openxmlformats.org/officeDocument/2006/relationships/image" Target="../media/image20.png"/><Relationship Id="rId10" Type="http://schemas.openxmlformats.org/officeDocument/2006/relationships/hyperlink" Target="https://www.google.co.uk/url?sa=i&amp;url=https%3A%2F%2Fwordwall.net%2Fresource%2F42082%2Fenglish%2Falternative-pronunciation-o&amp;psig=AOvVaw3aHYwShQqv1pbFVUDSIs8x&amp;ust=1598868873177000&amp;source=images&amp;cd=vfe&amp;ved=0CAIQjRxqFwoTCOCy1fvYwusCFQAAAAAdAAAAABAJ" TargetMode="External"/><Relationship Id="rId4" Type="http://schemas.openxmlformats.org/officeDocument/2006/relationships/image" Target="../media/image26.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en.wikipedia.org/wiki/Laptop" TargetMode="External"/><Relationship Id="rId7" Type="http://schemas.openxmlformats.org/officeDocument/2006/relationships/image" Target="../media/image40.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0.png"/><Relationship Id="rId4" Type="http://schemas.openxmlformats.org/officeDocument/2006/relationships/image" Target="../media/image26.png"/><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hyperlink" Target="http://www.spellingplay.co.uk/" TargetMode="External"/><Relationship Id="rId3" Type="http://schemas.openxmlformats.org/officeDocument/2006/relationships/hyperlink" Target="http://www.phonicsplay.co.uk/" TargetMode="External"/><Relationship Id="rId7" Type="http://schemas.openxmlformats.org/officeDocument/2006/relationships/hyperlink" Target="http://www.phonicsbloom.com/" TargetMode="External"/><Relationship Id="rId2" Type="http://schemas.openxmlformats.org/officeDocument/2006/relationships/hyperlink" Target="http://www.activelearnprimary.co.uk/" TargetMode="External"/><Relationship Id="rId1" Type="http://schemas.openxmlformats.org/officeDocument/2006/relationships/slideLayout" Target="../slideLayouts/slideLayout2.xml"/><Relationship Id="rId6" Type="http://schemas.openxmlformats.org/officeDocument/2006/relationships/hyperlink" Target="http://www.teachyourmonstertoread.com/" TargetMode="External"/><Relationship Id="rId5" Type="http://schemas.openxmlformats.org/officeDocument/2006/relationships/hyperlink" Target="http://www.topmarks.co.uk/" TargetMode="External"/><Relationship Id="rId4" Type="http://schemas.openxmlformats.org/officeDocument/2006/relationships/hyperlink" Target="http://www.letters-and-sound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69363"/>
            <a:ext cx="11471565" cy="1739347"/>
          </a:xfrm>
        </p:spPr>
        <p:txBody>
          <a:bodyPr>
            <a:normAutofit/>
          </a:bodyPr>
          <a:lstStyle/>
          <a:p>
            <a:pPr algn="ctr"/>
            <a:r>
              <a:rPr lang="en-GB" sz="4800" dirty="0">
                <a:latin typeface="Calibri" panose="020F0502020204030204" pitchFamily="34" charset="0"/>
                <a:cs typeface="Calibri" panose="020F0502020204030204" pitchFamily="34" charset="0"/>
              </a:rPr>
              <a:t>Phonics At home</a:t>
            </a:r>
            <a:br>
              <a:rPr lang="en-GB" sz="4800" dirty="0">
                <a:latin typeface="Calibri" panose="020F0502020204030204" pitchFamily="34" charset="0"/>
                <a:cs typeface="Calibri" panose="020F0502020204030204" pitchFamily="34" charset="0"/>
              </a:rPr>
            </a:br>
            <a:r>
              <a:rPr lang="en-GB" sz="4800" dirty="0">
                <a:latin typeface="Calibri" panose="020F0502020204030204" pitchFamily="34" charset="0"/>
                <a:cs typeface="Calibri" panose="020F0502020204030204" pitchFamily="34" charset="0"/>
              </a:rPr>
              <a:t>A parent friendly guide</a:t>
            </a:r>
          </a:p>
        </p:txBody>
      </p:sp>
      <p:pic>
        <p:nvPicPr>
          <p:cNvPr id="4" name="Picture 3"/>
          <p:cNvPicPr>
            <a:picLocks noChangeAspect="1"/>
          </p:cNvPicPr>
          <p:nvPr/>
        </p:nvPicPr>
        <p:blipFill rotWithShape="1">
          <a:blip r:embed="rId2"/>
          <a:srcRect l="30916" t="54293"/>
          <a:stretch/>
        </p:blipFill>
        <p:spPr>
          <a:xfrm>
            <a:off x="7531330" y="406860"/>
            <a:ext cx="1854595" cy="164287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992" t="42248" r="26265"/>
          <a:stretch/>
        </p:blipFill>
        <p:spPr>
          <a:xfrm rot="5400000">
            <a:off x="6844103" y="4331558"/>
            <a:ext cx="2739711" cy="212008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0484" t="41118"/>
          <a:stretch/>
        </p:blipFill>
        <p:spPr>
          <a:xfrm>
            <a:off x="53513" y="4210169"/>
            <a:ext cx="3195423" cy="1569948"/>
          </a:xfrm>
          <a:prstGeom prst="rect">
            <a:avLst/>
          </a:prstGeom>
        </p:spPr>
      </p:pic>
      <p:pic>
        <p:nvPicPr>
          <p:cNvPr id="7" name="Picture 6"/>
          <p:cNvPicPr>
            <a:picLocks noChangeAspect="1"/>
          </p:cNvPicPr>
          <p:nvPr/>
        </p:nvPicPr>
        <p:blipFill rotWithShape="1">
          <a:blip r:embed="rId5"/>
          <a:srcRect t="32578" r="5387"/>
          <a:stretch/>
        </p:blipFill>
        <p:spPr>
          <a:xfrm>
            <a:off x="4330233" y="202153"/>
            <a:ext cx="2246828" cy="1739346"/>
          </a:xfrm>
          <a:prstGeom prst="rect">
            <a:avLst/>
          </a:prstGeom>
        </p:spPr>
      </p:pic>
      <p:pic>
        <p:nvPicPr>
          <p:cNvPr id="8" name="Picture 7"/>
          <p:cNvPicPr>
            <a:picLocks noChangeAspect="1"/>
          </p:cNvPicPr>
          <p:nvPr/>
        </p:nvPicPr>
        <p:blipFill rotWithShape="1">
          <a:blip r:embed="rId6"/>
          <a:srcRect t="22539" r="42075"/>
          <a:stretch/>
        </p:blipFill>
        <p:spPr>
          <a:xfrm>
            <a:off x="9885169" y="1405672"/>
            <a:ext cx="2120088" cy="3393200"/>
          </a:xfrm>
          <a:prstGeom prst="rect">
            <a:avLst/>
          </a:prstGeom>
        </p:spPr>
      </p:pic>
      <p:pic>
        <p:nvPicPr>
          <p:cNvPr id="9" name="Picture 8"/>
          <p:cNvPicPr>
            <a:picLocks noChangeAspect="1"/>
          </p:cNvPicPr>
          <p:nvPr/>
        </p:nvPicPr>
        <p:blipFill rotWithShape="1">
          <a:blip r:embed="rId7"/>
          <a:srcRect t="36133"/>
          <a:stretch/>
        </p:blipFill>
        <p:spPr>
          <a:xfrm>
            <a:off x="3576192" y="4348732"/>
            <a:ext cx="3069716" cy="2043233"/>
          </a:xfrm>
          <a:prstGeom prst="rect">
            <a:avLst/>
          </a:prstGeom>
        </p:spPr>
      </p:pic>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l="29431" t="10068" r="10201" b="34734"/>
          <a:stretch/>
        </p:blipFill>
        <p:spPr>
          <a:xfrm rot="5400000">
            <a:off x="-21471" y="434183"/>
            <a:ext cx="2616529" cy="2056016"/>
          </a:xfrm>
          <a:prstGeom prst="rect">
            <a:avLst/>
          </a:prstGeom>
        </p:spPr>
      </p:pic>
      <p:pic>
        <p:nvPicPr>
          <p:cNvPr id="3" name="Picture 2">
            <a:extLst>
              <a:ext uri="{FF2B5EF4-FFF2-40B4-BE49-F238E27FC236}">
                <a16:creationId xmlns:a16="http://schemas.microsoft.com/office/drawing/2014/main" id="{1466658E-C86C-4030-9369-3229EB3FB990}"/>
              </a:ext>
            </a:extLst>
          </p:cNvPr>
          <p:cNvPicPr>
            <a:picLocks noChangeAspect="1"/>
          </p:cNvPicPr>
          <p:nvPr/>
        </p:nvPicPr>
        <p:blipFill>
          <a:blip r:embed="rId9"/>
          <a:stretch>
            <a:fillRect/>
          </a:stretch>
        </p:blipFill>
        <p:spPr>
          <a:xfrm>
            <a:off x="9773247" y="4303548"/>
            <a:ext cx="1857375" cy="2133600"/>
          </a:xfrm>
          <a:prstGeom prst="rect">
            <a:avLst/>
          </a:prstGeom>
        </p:spPr>
      </p:pic>
    </p:spTree>
    <p:extLst>
      <p:ext uri="{BB962C8B-B14F-4D97-AF65-F5344CB8AC3E}">
        <p14:creationId xmlns:p14="http://schemas.microsoft.com/office/powerpoint/2010/main" val="404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FEEF-EB96-4687-AFFC-19D519F9593B}"/>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Phase 2</a:t>
            </a:r>
          </a:p>
        </p:txBody>
      </p:sp>
      <p:pic>
        <p:nvPicPr>
          <p:cNvPr id="5" name="Content Placeholder 4">
            <a:extLst>
              <a:ext uri="{FF2B5EF4-FFF2-40B4-BE49-F238E27FC236}">
                <a16:creationId xmlns:a16="http://schemas.microsoft.com/office/drawing/2014/main" id="{2C301FA0-6295-47F5-9209-B163E9F13E5A}"/>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9803966" y="284176"/>
            <a:ext cx="1900355" cy="1425266"/>
          </a:xfrm>
        </p:spPr>
      </p:pic>
      <p:pic>
        <p:nvPicPr>
          <p:cNvPr id="10" name="Picture 9">
            <a:extLst>
              <a:ext uri="{FF2B5EF4-FFF2-40B4-BE49-F238E27FC236}">
                <a16:creationId xmlns:a16="http://schemas.microsoft.com/office/drawing/2014/main" id="{F6A7F885-7343-49E0-9E10-3F551AB2C022}"/>
              </a:ext>
            </a:extLst>
          </p:cNvPr>
          <p:cNvPicPr>
            <a:picLocks noChangeAspect="1"/>
          </p:cNvPicPr>
          <p:nvPr/>
        </p:nvPicPr>
        <p:blipFill>
          <a:blip r:embed="rId4"/>
          <a:stretch>
            <a:fillRect/>
          </a:stretch>
        </p:blipFill>
        <p:spPr>
          <a:xfrm>
            <a:off x="47835" y="4436186"/>
            <a:ext cx="2847653" cy="2137638"/>
          </a:xfrm>
          <a:prstGeom prst="rect">
            <a:avLst/>
          </a:prstGeom>
        </p:spPr>
      </p:pic>
      <p:sp>
        <p:nvSpPr>
          <p:cNvPr id="11" name="TextBox 10">
            <a:extLst>
              <a:ext uri="{FF2B5EF4-FFF2-40B4-BE49-F238E27FC236}">
                <a16:creationId xmlns:a16="http://schemas.microsoft.com/office/drawing/2014/main" id="{FE9087EE-9878-4A45-8633-8464D5A39630}"/>
              </a:ext>
            </a:extLst>
          </p:cNvPr>
          <p:cNvSpPr txBox="1"/>
          <p:nvPr/>
        </p:nvSpPr>
        <p:spPr>
          <a:xfrm>
            <a:off x="188408" y="1945034"/>
            <a:ext cx="2475999" cy="461665"/>
          </a:xfrm>
          <a:prstGeom prst="rect">
            <a:avLst/>
          </a:prstGeom>
          <a:noFill/>
        </p:spPr>
        <p:txBody>
          <a:bodyPr wrap="none" rtlCol="0">
            <a:spAutoFit/>
          </a:bodyPr>
          <a:lstStyle/>
          <a:p>
            <a:r>
              <a:rPr lang="en-GB" sz="2400" dirty="0"/>
              <a:t>Revisit and review</a:t>
            </a:r>
          </a:p>
        </p:txBody>
      </p:sp>
      <p:pic>
        <p:nvPicPr>
          <p:cNvPr id="13" name="Picture 12">
            <a:extLst>
              <a:ext uri="{FF2B5EF4-FFF2-40B4-BE49-F238E27FC236}">
                <a16:creationId xmlns:a16="http://schemas.microsoft.com/office/drawing/2014/main" id="{B5A8AF43-5C23-49EE-B4FF-54D23AB614F9}"/>
              </a:ext>
            </a:extLst>
          </p:cNvPr>
          <p:cNvPicPr>
            <a:picLocks noChangeAspect="1"/>
          </p:cNvPicPr>
          <p:nvPr/>
        </p:nvPicPr>
        <p:blipFill>
          <a:blip r:embed="rId5"/>
          <a:stretch>
            <a:fillRect/>
          </a:stretch>
        </p:blipFill>
        <p:spPr>
          <a:xfrm>
            <a:off x="197432" y="2461555"/>
            <a:ext cx="2466975" cy="1847850"/>
          </a:xfrm>
          <a:prstGeom prst="rect">
            <a:avLst/>
          </a:prstGeom>
        </p:spPr>
      </p:pic>
      <p:sp>
        <p:nvSpPr>
          <p:cNvPr id="14" name="TextBox 13">
            <a:extLst>
              <a:ext uri="{FF2B5EF4-FFF2-40B4-BE49-F238E27FC236}">
                <a16:creationId xmlns:a16="http://schemas.microsoft.com/office/drawing/2014/main" id="{B550CC52-96E7-4772-914F-B8A1A78D3103}"/>
              </a:ext>
            </a:extLst>
          </p:cNvPr>
          <p:cNvSpPr txBox="1"/>
          <p:nvPr/>
        </p:nvSpPr>
        <p:spPr>
          <a:xfrm>
            <a:off x="4181668" y="1994285"/>
            <a:ext cx="939360" cy="461665"/>
          </a:xfrm>
          <a:prstGeom prst="rect">
            <a:avLst/>
          </a:prstGeom>
          <a:noFill/>
        </p:spPr>
        <p:txBody>
          <a:bodyPr wrap="none" rtlCol="0">
            <a:spAutoFit/>
          </a:bodyPr>
          <a:lstStyle/>
          <a:p>
            <a:r>
              <a:rPr lang="en-GB" sz="2400" dirty="0"/>
              <a:t>Teach</a:t>
            </a:r>
          </a:p>
        </p:txBody>
      </p:sp>
      <p:sp>
        <p:nvSpPr>
          <p:cNvPr id="15" name="TextBox 14">
            <a:extLst>
              <a:ext uri="{FF2B5EF4-FFF2-40B4-BE49-F238E27FC236}">
                <a16:creationId xmlns:a16="http://schemas.microsoft.com/office/drawing/2014/main" id="{FFA969FC-4FEB-409C-A3A2-FC9C3F8A8CCF}"/>
              </a:ext>
            </a:extLst>
          </p:cNvPr>
          <p:cNvSpPr txBox="1"/>
          <p:nvPr/>
        </p:nvSpPr>
        <p:spPr>
          <a:xfrm>
            <a:off x="6921715" y="1962137"/>
            <a:ext cx="1207382" cy="461665"/>
          </a:xfrm>
          <a:prstGeom prst="rect">
            <a:avLst/>
          </a:prstGeom>
          <a:noFill/>
        </p:spPr>
        <p:txBody>
          <a:bodyPr wrap="none" rtlCol="0">
            <a:spAutoFit/>
          </a:bodyPr>
          <a:lstStyle/>
          <a:p>
            <a:r>
              <a:rPr lang="en-GB" sz="2400" dirty="0"/>
              <a:t>Practise</a:t>
            </a:r>
          </a:p>
        </p:txBody>
      </p:sp>
      <p:sp>
        <p:nvSpPr>
          <p:cNvPr id="16" name="TextBox 15">
            <a:extLst>
              <a:ext uri="{FF2B5EF4-FFF2-40B4-BE49-F238E27FC236}">
                <a16:creationId xmlns:a16="http://schemas.microsoft.com/office/drawing/2014/main" id="{3BF19C8F-16C5-47C4-B703-6AFE7266085D}"/>
              </a:ext>
            </a:extLst>
          </p:cNvPr>
          <p:cNvSpPr txBox="1"/>
          <p:nvPr/>
        </p:nvSpPr>
        <p:spPr>
          <a:xfrm>
            <a:off x="9853415" y="1909195"/>
            <a:ext cx="926857" cy="461665"/>
          </a:xfrm>
          <a:prstGeom prst="rect">
            <a:avLst/>
          </a:prstGeom>
          <a:noFill/>
        </p:spPr>
        <p:txBody>
          <a:bodyPr wrap="none" rtlCol="0">
            <a:spAutoFit/>
          </a:bodyPr>
          <a:lstStyle/>
          <a:p>
            <a:r>
              <a:rPr lang="en-GB" sz="2400" dirty="0"/>
              <a:t>Apply</a:t>
            </a:r>
          </a:p>
        </p:txBody>
      </p:sp>
      <p:sp>
        <p:nvSpPr>
          <p:cNvPr id="18" name="TextBox 17">
            <a:extLst>
              <a:ext uri="{FF2B5EF4-FFF2-40B4-BE49-F238E27FC236}">
                <a16:creationId xmlns:a16="http://schemas.microsoft.com/office/drawing/2014/main" id="{14A10817-C036-4379-876C-DD22E8F938E6}"/>
              </a:ext>
            </a:extLst>
          </p:cNvPr>
          <p:cNvSpPr txBox="1"/>
          <p:nvPr/>
        </p:nvSpPr>
        <p:spPr>
          <a:xfrm>
            <a:off x="6507374" y="3352035"/>
            <a:ext cx="2222083" cy="923330"/>
          </a:xfrm>
          <a:prstGeom prst="rect">
            <a:avLst/>
          </a:prstGeom>
          <a:noFill/>
        </p:spPr>
        <p:txBody>
          <a:bodyPr wrap="none" rtlCol="0">
            <a:spAutoFit/>
          </a:bodyPr>
          <a:lstStyle/>
          <a:p>
            <a:r>
              <a:rPr lang="en-GB" dirty="0"/>
              <a:t>Build it read it write it</a:t>
            </a:r>
          </a:p>
          <a:p>
            <a:r>
              <a:rPr lang="en-GB" dirty="0"/>
              <a:t>Whiteboards</a:t>
            </a:r>
          </a:p>
          <a:p>
            <a:r>
              <a:rPr lang="en-GB" dirty="0"/>
              <a:t>books</a:t>
            </a:r>
          </a:p>
        </p:txBody>
      </p:sp>
      <p:pic>
        <p:nvPicPr>
          <p:cNvPr id="20" name="Picture 19">
            <a:extLst>
              <a:ext uri="{FF2B5EF4-FFF2-40B4-BE49-F238E27FC236}">
                <a16:creationId xmlns:a16="http://schemas.microsoft.com/office/drawing/2014/main" id="{36C3ADEE-452E-4EB4-94AD-D40972E8C640}"/>
              </a:ext>
            </a:extLst>
          </p:cNvPr>
          <p:cNvPicPr>
            <a:picLocks noChangeAspect="1"/>
          </p:cNvPicPr>
          <p:nvPr/>
        </p:nvPicPr>
        <p:blipFill rotWithShape="1">
          <a:blip r:embed="rId6"/>
          <a:srcRect l="11329" t="8367" r="9943" b="7612"/>
          <a:stretch/>
        </p:blipFill>
        <p:spPr>
          <a:xfrm>
            <a:off x="9609420" y="4991534"/>
            <a:ext cx="1687243" cy="1800665"/>
          </a:xfrm>
          <a:prstGeom prst="rect">
            <a:avLst/>
          </a:prstGeom>
        </p:spPr>
      </p:pic>
      <p:pic>
        <p:nvPicPr>
          <p:cNvPr id="21" name="Picture 20">
            <a:extLst>
              <a:ext uri="{FF2B5EF4-FFF2-40B4-BE49-F238E27FC236}">
                <a16:creationId xmlns:a16="http://schemas.microsoft.com/office/drawing/2014/main" id="{307B2D0E-F5C8-47FE-BA8D-E51909A9B003}"/>
              </a:ext>
            </a:extLst>
          </p:cNvPr>
          <p:cNvPicPr>
            <a:picLocks noChangeAspect="1"/>
          </p:cNvPicPr>
          <p:nvPr/>
        </p:nvPicPr>
        <p:blipFill>
          <a:blip r:embed="rId7"/>
          <a:stretch>
            <a:fillRect/>
          </a:stretch>
        </p:blipFill>
        <p:spPr>
          <a:xfrm>
            <a:off x="9580978" y="3707428"/>
            <a:ext cx="1687242" cy="1244341"/>
          </a:xfrm>
          <a:prstGeom prst="rect">
            <a:avLst/>
          </a:prstGeom>
        </p:spPr>
      </p:pic>
      <p:pic>
        <p:nvPicPr>
          <p:cNvPr id="22" name="Picture 21">
            <a:extLst>
              <a:ext uri="{FF2B5EF4-FFF2-40B4-BE49-F238E27FC236}">
                <a16:creationId xmlns:a16="http://schemas.microsoft.com/office/drawing/2014/main" id="{337982DD-A95E-4F0E-9EE6-FD1ECD22A4CD}"/>
              </a:ext>
            </a:extLst>
          </p:cNvPr>
          <p:cNvPicPr>
            <a:picLocks noChangeAspect="1"/>
          </p:cNvPicPr>
          <p:nvPr/>
        </p:nvPicPr>
        <p:blipFill>
          <a:blip r:embed="rId8"/>
          <a:stretch>
            <a:fillRect/>
          </a:stretch>
        </p:blipFill>
        <p:spPr>
          <a:xfrm>
            <a:off x="9580978" y="2423802"/>
            <a:ext cx="1687242" cy="1257371"/>
          </a:xfrm>
          <a:prstGeom prst="rect">
            <a:avLst/>
          </a:prstGeom>
        </p:spPr>
      </p:pic>
      <p:pic>
        <p:nvPicPr>
          <p:cNvPr id="23" name="Picture 22">
            <a:extLst>
              <a:ext uri="{FF2B5EF4-FFF2-40B4-BE49-F238E27FC236}">
                <a16:creationId xmlns:a16="http://schemas.microsoft.com/office/drawing/2014/main" id="{43D9B56E-1241-4AA5-967F-91970DC88B76}"/>
              </a:ext>
            </a:extLst>
          </p:cNvPr>
          <p:cNvPicPr>
            <a:picLocks noChangeAspect="1"/>
          </p:cNvPicPr>
          <p:nvPr/>
        </p:nvPicPr>
        <p:blipFill>
          <a:blip r:embed="rId9"/>
          <a:stretch>
            <a:fillRect/>
          </a:stretch>
        </p:blipFill>
        <p:spPr>
          <a:xfrm>
            <a:off x="3059739" y="2442561"/>
            <a:ext cx="3183218" cy="1836321"/>
          </a:xfrm>
          <a:prstGeom prst="rect">
            <a:avLst/>
          </a:prstGeom>
        </p:spPr>
      </p:pic>
      <p:sp>
        <p:nvSpPr>
          <p:cNvPr id="24" name="TextBox 23">
            <a:extLst>
              <a:ext uri="{FF2B5EF4-FFF2-40B4-BE49-F238E27FC236}">
                <a16:creationId xmlns:a16="http://schemas.microsoft.com/office/drawing/2014/main" id="{753E00BA-0B8F-4F49-82CD-5722E62441EF}"/>
              </a:ext>
            </a:extLst>
          </p:cNvPr>
          <p:cNvSpPr txBox="1"/>
          <p:nvPr/>
        </p:nvSpPr>
        <p:spPr>
          <a:xfrm>
            <a:off x="2895488" y="4329598"/>
            <a:ext cx="3611886" cy="1754326"/>
          </a:xfrm>
          <a:prstGeom prst="rect">
            <a:avLst/>
          </a:prstGeom>
          <a:noFill/>
        </p:spPr>
        <p:txBody>
          <a:bodyPr wrap="none" rtlCol="0">
            <a:spAutoFit/>
          </a:bodyPr>
          <a:lstStyle/>
          <a:p>
            <a:r>
              <a:rPr lang="en-GB" u="sng" dirty="0"/>
              <a:t>Super segmenting/Brilliant blending</a:t>
            </a:r>
          </a:p>
          <a:p>
            <a:r>
              <a:rPr lang="en-GB" dirty="0"/>
              <a:t>Robot</a:t>
            </a:r>
          </a:p>
          <a:p>
            <a:r>
              <a:rPr lang="en-GB" dirty="0"/>
              <a:t>Hulk</a:t>
            </a:r>
          </a:p>
          <a:p>
            <a:r>
              <a:rPr lang="en-GB" dirty="0"/>
              <a:t>Swimming</a:t>
            </a:r>
          </a:p>
          <a:p>
            <a:r>
              <a:rPr lang="en-GB" dirty="0"/>
              <a:t>Dancing</a:t>
            </a:r>
          </a:p>
          <a:p>
            <a:endParaRPr lang="en-GB" dirty="0"/>
          </a:p>
        </p:txBody>
      </p:sp>
      <p:sp>
        <p:nvSpPr>
          <p:cNvPr id="3" name="Star: 5 Points 2">
            <a:extLst>
              <a:ext uri="{FF2B5EF4-FFF2-40B4-BE49-F238E27FC236}">
                <a16:creationId xmlns:a16="http://schemas.microsoft.com/office/drawing/2014/main" id="{10AB0F51-A411-48BB-9777-B29E470506F3}"/>
              </a:ext>
            </a:extLst>
          </p:cNvPr>
          <p:cNvSpPr/>
          <p:nvPr/>
        </p:nvSpPr>
        <p:spPr>
          <a:xfrm>
            <a:off x="8121488" y="2647956"/>
            <a:ext cx="733549" cy="615462"/>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B698183D-7A19-4976-9F86-DC01789D30F4}"/>
              </a:ext>
            </a:extLst>
          </p:cNvPr>
          <p:cNvPicPr>
            <a:picLocks noChangeAspect="1"/>
          </p:cNvPicPr>
          <p:nvPr/>
        </p:nvPicPr>
        <p:blipFill rotWithShape="1">
          <a:blip r:embed="rId10"/>
          <a:srcRect l="3630" t="4838" r="3481" b="6580"/>
          <a:stretch/>
        </p:blipFill>
        <p:spPr>
          <a:xfrm>
            <a:off x="3884618" y="124581"/>
            <a:ext cx="2771336" cy="1869704"/>
          </a:xfrm>
          <a:prstGeom prst="rect">
            <a:avLst/>
          </a:prstGeom>
        </p:spPr>
      </p:pic>
      <p:pic>
        <p:nvPicPr>
          <p:cNvPr id="4" name="Picture 3">
            <a:extLst>
              <a:ext uri="{FF2B5EF4-FFF2-40B4-BE49-F238E27FC236}">
                <a16:creationId xmlns:a16="http://schemas.microsoft.com/office/drawing/2014/main" id="{62EB5C35-A595-41DA-BC6A-0D8376406E6F}"/>
              </a:ext>
            </a:extLst>
          </p:cNvPr>
          <p:cNvPicPr>
            <a:picLocks noChangeAspect="1"/>
          </p:cNvPicPr>
          <p:nvPr/>
        </p:nvPicPr>
        <p:blipFill>
          <a:blip r:embed="rId11"/>
          <a:stretch>
            <a:fillRect/>
          </a:stretch>
        </p:blipFill>
        <p:spPr>
          <a:xfrm>
            <a:off x="10088" y="422710"/>
            <a:ext cx="1192831" cy="1370226"/>
          </a:xfrm>
          <a:prstGeom prst="rect">
            <a:avLst/>
          </a:prstGeom>
        </p:spPr>
      </p:pic>
    </p:spTree>
    <p:extLst>
      <p:ext uri="{BB962C8B-B14F-4D97-AF65-F5344CB8AC3E}">
        <p14:creationId xmlns:p14="http://schemas.microsoft.com/office/powerpoint/2010/main" val="2380684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FEEF-EB96-4687-AFFC-19D519F9593B}"/>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Phase 3</a:t>
            </a:r>
          </a:p>
        </p:txBody>
      </p:sp>
      <p:pic>
        <p:nvPicPr>
          <p:cNvPr id="5" name="Content Placeholder 4">
            <a:extLst>
              <a:ext uri="{FF2B5EF4-FFF2-40B4-BE49-F238E27FC236}">
                <a16:creationId xmlns:a16="http://schemas.microsoft.com/office/drawing/2014/main" id="{2C301FA0-6295-47F5-9209-B163E9F13E5A}"/>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9803966" y="284176"/>
            <a:ext cx="1900355" cy="1425266"/>
          </a:xfrm>
        </p:spPr>
      </p:pic>
      <p:pic>
        <p:nvPicPr>
          <p:cNvPr id="10" name="Picture 9">
            <a:extLst>
              <a:ext uri="{FF2B5EF4-FFF2-40B4-BE49-F238E27FC236}">
                <a16:creationId xmlns:a16="http://schemas.microsoft.com/office/drawing/2014/main" id="{F6A7F885-7343-49E0-9E10-3F551AB2C022}"/>
              </a:ext>
            </a:extLst>
          </p:cNvPr>
          <p:cNvPicPr>
            <a:picLocks noChangeAspect="1"/>
          </p:cNvPicPr>
          <p:nvPr/>
        </p:nvPicPr>
        <p:blipFill>
          <a:blip r:embed="rId4"/>
          <a:stretch>
            <a:fillRect/>
          </a:stretch>
        </p:blipFill>
        <p:spPr>
          <a:xfrm>
            <a:off x="99111" y="2455950"/>
            <a:ext cx="2847653" cy="2137638"/>
          </a:xfrm>
          <a:prstGeom prst="rect">
            <a:avLst/>
          </a:prstGeom>
        </p:spPr>
      </p:pic>
      <p:sp>
        <p:nvSpPr>
          <p:cNvPr id="11" name="TextBox 10">
            <a:extLst>
              <a:ext uri="{FF2B5EF4-FFF2-40B4-BE49-F238E27FC236}">
                <a16:creationId xmlns:a16="http://schemas.microsoft.com/office/drawing/2014/main" id="{FE9087EE-9878-4A45-8633-8464D5A39630}"/>
              </a:ext>
            </a:extLst>
          </p:cNvPr>
          <p:cNvSpPr txBox="1"/>
          <p:nvPr/>
        </p:nvSpPr>
        <p:spPr>
          <a:xfrm>
            <a:off x="188408" y="1945034"/>
            <a:ext cx="2475999" cy="461665"/>
          </a:xfrm>
          <a:prstGeom prst="rect">
            <a:avLst/>
          </a:prstGeom>
          <a:noFill/>
        </p:spPr>
        <p:txBody>
          <a:bodyPr wrap="none" rtlCol="0">
            <a:spAutoFit/>
          </a:bodyPr>
          <a:lstStyle/>
          <a:p>
            <a:r>
              <a:rPr lang="en-GB" sz="2400" dirty="0"/>
              <a:t>Revisit and review</a:t>
            </a:r>
          </a:p>
        </p:txBody>
      </p:sp>
      <p:sp>
        <p:nvSpPr>
          <p:cNvPr id="14" name="TextBox 13">
            <a:extLst>
              <a:ext uri="{FF2B5EF4-FFF2-40B4-BE49-F238E27FC236}">
                <a16:creationId xmlns:a16="http://schemas.microsoft.com/office/drawing/2014/main" id="{B550CC52-96E7-4772-914F-B8A1A78D3103}"/>
              </a:ext>
            </a:extLst>
          </p:cNvPr>
          <p:cNvSpPr txBox="1"/>
          <p:nvPr/>
        </p:nvSpPr>
        <p:spPr>
          <a:xfrm>
            <a:off x="4181668" y="1994285"/>
            <a:ext cx="939360" cy="461665"/>
          </a:xfrm>
          <a:prstGeom prst="rect">
            <a:avLst/>
          </a:prstGeom>
          <a:noFill/>
        </p:spPr>
        <p:txBody>
          <a:bodyPr wrap="none" rtlCol="0">
            <a:spAutoFit/>
          </a:bodyPr>
          <a:lstStyle/>
          <a:p>
            <a:r>
              <a:rPr lang="en-GB" sz="2400" dirty="0"/>
              <a:t>Teach</a:t>
            </a:r>
          </a:p>
        </p:txBody>
      </p:sp>
      <p:sp>
        <p:nvSpPr>
          <p:cNvPr id="15" name="TextBox 14">
            <a:extLst>
              <a:ext uri="{FF2B5EF4-FFF2-40B4-BE49-F238E27FC236}">
                <a16:creationId xmlns:a16="http://schemas.microsoft.com/office/drawing/2014/main" id="{FFA969FC-4FEB-409C-A3A2-FC9C3F8A8CCF}"/>
              </a:ext>
            </a:extLst>
          </p:cNvPr>
          <p:cNvSpPr txBox="1"/>
          <p:nvPr/>
        </p:nvSpPr>
        <p:spPr>
          <a:xfrm>
            <a:off x="6921715" y="1962137"/>
            <a:ext cx="1207382" cy="461665"/>
          </a:xfrm>
          <a:prstGeom prst="rect">
            <a:avLst/>
          </a:prstGeom>
          <a:noFill/>
        </p:spPr>
        <p:txBody>
          <a:bodyPr wrap="none" rtlCol="0">
            <a:spAutoFit/>
          </a:bodyPr>
          <a:lstStyle/>
          <a:p>
            <a:r>
              <a:rPr lang="en-GB" sz="2400" dirty="0"/>
              <a:t>Practise</a:t>
            </a:r>
          </a:p>
        </p:txBody>
      </p:sp>
      <p:sp>
        <p:nvSpPr>
          <p:cNvPr id="16" name="TextBox 15">
            <a:extLst>
              <a:ext uri="{FF2B5EF4-FFF2-40B4-BE49-F238E27FC236}">
                <a16:creationId xmlns:a16="http://schemas.microsoft.com/office/drawing/2014/main" id="{3BF19C8F-16C5-47C4-B703-6AFE7266085D}"/>
              </a:ext>
            </a:extLst>
          </p:cNvPr>
          <p:cNvSpPr txBox="1"/>
          <p:nvPr/>
        </p:nvSpPr>
        <p:spPr>
          <a:xfrm>
            <a:off x="9853415" y="1909195"/>
            <a:ext cx="926857" cy="461665"/>
          </a:xfrm>
          <a:prstGeom prst="rect">
            <a:avLst/>
          </a:prstGeom>
          <a:noFill/>
        </p:spPr>
        <p:txBody>
          <a:bodyPr wrap="none" rtlCol="0">
            <a:spAutoFit/>
          </a:bodyPr>
          <a:lstStyle/>
          <a:p>
            <a:r>
              <a:rPr lang="en-GB" sz="2400" dirty="0"/>
              <a:t>Apply</a:t>
            </a:r>
          </a:p>
        </p:txBody>
      </p:sp>
      <p:sp>
        <p:nvSpPr>
          <p:cNvPr id="18" name="TextBox 17">
            <a:extLst>
              <a:ext uri="{FF2B5EF4-FFF2-40B4-BE49-F238E27FC236}">
                <a16:creationId xmlns:a16="http://schemas.microsoft.com/office/drawing/2014/main" id="{14A10817-C036-4379-876C-DD22E8F938E6}"/>
              </a:ext>
            </a:extLst>
          </p:cNvPr>
          <p:cNvSpPr txBox="1"/>
          <p:nvPr/>
        </p:nvSpPr>
        <p:spPr>
          <a:xfrm>
            <a:off x="6507374" y="3352035"/>
            <a:ext cx="2672526" cy="646331"/>
          </a:xfrm>
          <a:prstGeom prst="rect">
            <a:avLst/>
          </a:prstGeom>
          <a:noFill/>
        </p:spPr>
        <p:txBody>
          <a:bodyPr wrap="none" rtlCol="0">
            <a:spAutoFit/>
          </a:bodyPr>
          <a:lstStyle/>
          <a:p>
            <a:r>
              <a:rPr lang="en-GB" dirty="0"/>
              <a:t>Build it read it write it (LA)</a:t>
            </a:r>
          </a:p>
          <a:p>
            <a:r>
              <a:rPr lang="en-GB" dirty="0"/>
              <a:t>Whiteboards</a:t>
            </a:r>
          </a:p>
        </p:txBody>
      </p:sp>
      <p:pic>
        <p:nvPicPr>
          <p:cNvPr id="22" name="Picture 21">
            <a:extLst>
              <a:ext uri="{FF2B5EF4-FFF2-40B4-BE49-F238E27FC236}">
                <a16:creationId xmlns:a16="http://schemas.microsoft.com/office/drawing/2014/main" id="{337982DD-A95E-4F0E-9EE6-FD1ECD22A4CD}"/>
              </a:ext>
            </a:extLst>
          </p:cNvPr>
          <p:cNvPicPr>
            <a:picLocks noChangeAspect="1"/>
          </p:cNvPicPr>
          <p:nvPr/>
        </p:nvPicPr>
        <p:blipFill>
          <a:blip r:embed="rId5"/>
          <a:stretch>
            <a:fillRect/>
          </a:stretch>
        </p:blipFill>
        <p:spPr>
          <a:xfrm>
            <a:off x="9971436" y="4086665"/>
            <a:ext cx="1687242" cy="1257371"/>
          </a:xfrm>
          <a:prstGeom prst="rect">
            <a:avLst/>
          </a:prstGeom>
        </p:spPr>
      </p:pic>
      <p:sp>
        <p:nvSpPr>
          <p:cNvPr id="24" name="TextBox 23">
            <a:extLst>
              <a:ext uri="{FF2B5EF4-FFF2-40B4-BE49-F238E27FC236}">
                <a16:creationId xmlns:a16="http://schemas.microsoft.com/office/drawing/2014/main" id="{753E00BA-0B8F-4F49-82CD-5722E62441EF}"/>
              </a:ext>
            </a:extLst>
          </p:cNvPr>
          <p:cNvSpPr txBox="1"/>
          <p:nvPr/>
        </p:nvSpPr>
        <p:spPr>
          <a:xfrm>
            <a:off x="2895488" y="4329598"/>
            <a:ext cx="3611886" cy="1200329"/>
          </a:xfrm>
          <a:prstGeom prst="rect">
            <a:avLst/>
          </a:prstGeom>
          <a:noFill/>
        </p:spPr>
        <p:txBody>
          <a:bodyPr wrap="none" rtlCol="0">
            <a:spAutoFit/>
          </a:bodyPr>
          <a:lstStyle/>
          <a:p>
            <a:r>
              <a:rPr lang="en-GB" u="sng" dirty="0"/>
              <a:t>Super segmenting/Brilliant blending</a:t>
            </a:r>
          </a:p>
          <a:p>
            <a:r>
              <a:rPr lang="en-GB" dirty="0"/>
              <a:t>Robot</a:t>
            </a:r>
          </a:p>
          <a:p>
            <a:r>
              <a:rPr lang="en-GB" dirty="0"/>
              <a:t>Hulk</a:t>
            </a:r>
          </a:p>
          <a:p>
            <a:r>
              <a:rPr lang="en-GB" dirty="0"/>
              <a:t>Swimming</a:t>
            </a:r>
          </a:p>
        </p:txBody>
      </p:sp>
      <p:sp>
        <p:nvSpPr>
          <p:cNvPr id="17" name="Star: 5 Points 16">
            <a:extLst>
              <a:ext uri="{FF2B5EF4-FFF2-40B4-BE49-F238E27FC236}">
                <a16:creationId xmlns:a16="http://schemas.microsoft.com/office/drawing/2014/main" id="{6AEB0760-D6EA-476F-BECA-78D3AACA663C}"/>
              </a:ext>
            </a:extLst>
          </p:cNvPr>
          <p:cNvSpPr/>
          <p:nvPr/>
        </p:nvSpPr>
        <p:spPr>
          <a:xfrm>
            <a:off x="99111" y="4593588"/>
            <a:ext cx="733549" cy="615462"/>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21AD7175-3DDB-4C6E-8387-45D6CAD4A12B}"/>
              </a:ext>
            </a:extLst>
          </p:cNvPr>
          <p:cNvPicPr>
            <a:picLocks noChangeAspect="1"/>
          </p:cNvPicPr>
          <p:nvPr/>
        </p:nvPicPr>
        <p:blipFill>
          <a:blip r:embed="rId6"/>
          <a:stretch>
            <a:fillRect/>
          </a:stretch>
        </p:blipFill>
        <p:spPr>
          <a:xfrm>
            <a:off x="60723" y="5421052"/>
            <a:ext cx="2834765" cy="1023173"/>
          </a:xfrm>
          <a:prstGeom prst="rect">
            <a:avLst/>
          </a:prstGeom>
        </p:spPr>
      </p:pic>
      <p:pic>
        <p:nvPicPr>
          <p:cNvPr id="6" name="Picture 5">
            <a:extLst>
              <a:ext uri="{FF2B5EF4-FFF2-40B4-BE49-F238E27FC236}">
                <a16:creationId xmlns:a16="http://schemas.microsoft.com/office/drawing/2014/main" id="{4F3149B0-E973-44FC-9155-0FDE2223AA85}"/>
              </a:ext>
            </a:extLst>
          </p:cNvPr>
          <p:cNvPicPr>
            <a:picLocks noChangeAspect="1"/>
          </p:cNvPicPr>
          <p:nvPr/>
        </p:nvPicPr>
        <p:blipFill>
          <a:blip r:embed="rId7"/>
          <a:stretch>
            <a:fillRect/>
          </a:stretch>
        </p:blipFill>
        <p:spPr>
          <a:xfrm>
            <a:off x="3059418" y="2510183"/>
            <a:ext cx="3035541" cy="1795170"/>
          </a:xfrm>
          <a:prstGeom prst="rect">
            <a:avLst/>
          </a:prstGeom>
        </p:spPr>
      </p:pic>
      <p:pic>
        <p:nvPicPr>
          <p:cNvPr id="8" name="Picture 7">
            <a:extLst>
              <a:ext uri="{FF2B5EF4-FFF2-40B4-BE49-F238E27FC236}">
                <a16:creationId xmlns:a16="http://schemas.microsoft.com/office/drawing/2014/main" id="{305649F6-0456-4804-9B4F-393AB235826E}"/>
              </a:ext>
            </a:extLst>
          </p:cNvPr>
          <p:cNvPicPr>
            <a:picLocks noChangeAspect="1"/>
          </p:cNvPicPr>
          <p:nvPr/>
        </p:nvPicPr>
        <p:blipFill>
          <a:blip r:embed="rId8"/>
          <a:stretch>
            <a:fillRect/>
          </a:stretch>
        </p:blipFill>
        <p:spPr>
          <a:xfrm>
            <a:off x="9971436" y="5420563"/>
            <a:ext cx="1687242" cy="1263803"/>
          </a:xfrm>
          <a:prstGeom prst="rect">
            <a:avLst/>
          </a:prstGeom>
        </p:spPr>
      </p:pic>
      <p:pic>
        <p:nvPicPr>
          <p:cNvPr id="12" name="Picture 11">
            <a:extLst>
              <a:ext uri="{FF2B5EF4-FFF2-40B4-BE49-F238E27FC236}">
                <a16:creationId xmlns:a16="http://schemas.microsoft.com/office/drawing/2014/main" id="{ADD01620-7ABD-4F25-BD31-A034BBB96EC6}"/>
              </a:ext>
            </a:extLst>
          </p:cNvPr>
          <p:cNvPicPr>
            <a:picLocks noChangeAspect="1"/>
          </p:cNvPicPr>
          <p:nvPr/>
        </p:nvPicPr>
        <p:blipFill>
          <a:blip r:embed="rId9"/>
          <a:stretch>
            <a:fillRect/>
          </a:stretch>
        </p:blipFill>
        <p:spPr>
          <a:xfrm>
            <a:off x="9971436" y="2352527"/>
            <a:ext cx="1657612" cy="1657612"/>
          </a:xfrm>
          <a:prstGeom prst="rect">
            <a:avLst/>
          </a:prstGeom>
        </p:spPr>
      </p:pic>
      <p:pic>
        <p:nvPicPr>
          <p:cNvPr id="3" name="Picture 2">
            <a:extLst>
              <a:ext uri="{FF2B5EF4-FFF2-40B4-BE49-F238E27FC236}">
                <a16:creationId xmlns:a16="http://schemas.microsoft.com/office/drawing/2014/main" id="{50503E99-FF21-4A3E-A660-D129FFF210A8}"/>
              </a:ext>
            </a:extLst>
          </p:cNvPr>
          <p:cNvPicPr>
            <a:picLocks noChangeAspect="1"/>
          </p:cNvPicPr>
          <p:nvPr/>
        </p:nvPicPr>
        <p:blipFill>
          <a:blip r:embed="rId10"/>
          <a:stretch>
            <a:fillRect/>
          </a:stretch>
        </p:blipFill>
        <p:spPr>
          <a:xfrm>
            <a:off x="3314283" y="257025"/>
            <a:ext cx="1337065" cy="1535911"/>
          </a:xfrm>
          <a:prstGeom prst="rect">
            <a:avLst/>
          </a:prstGeom>
        </p:spPr>
      </p:pic>
    </p:spTree>
    <p:extLst>
      <p:ext uri="{BB962C8B-B14F-4D97-AF65-F5344CB8AC3E}">
        <p14:creationId xmlns:p14="http://schemas.microsoft.com/office/powerpoint/2010/main" val="3106795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FEEF-EB96-4687-AFFC-19D519F9593B}"/>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Phase 4</a:t>
            </a:r>
          </a:p>
        </p:txBody>
      </p:sp>
      <p:pic>
        <p:nvPicPr>
          <p:cNvPr id="5" name="Content Placeholder 4">
            <a:extLst>
              <a:ext uri="{FF2B5EF4-FFF2-40B4-BE49-F238E27FC236}">
                <a16:creationId xmlns:a16="http://schemas.microsoft.com/office/drawing/2014/main" id="{2C301FA0-6295-47F5-9209-B163E9F13E5A}"/>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9803966" y="284176"/>
            <a:ext cx="1900355" cy="1425266"/>
          </a:xfrm>
        </p:spPr>
      </p:pic>
      <p:sp>
        <p:nvSpPr>
          <p:cNvPr id="11" name="TextBox 10">
            <a:extLst>
              <a:ext uri="{FF2B5EF4-FFF2-40B4-BE49-F238E27FC236}">
                <a16:creationId xmlns:a16="http://schemas.microsoft.com/office/drawing/2014/main" id="{FE9087EE-9878-4A45-8633-8464D5A39630}"/>
              </a:ext>
            </a:extLst>
          </p:cNvPr>
          <p:cNvSpPr txBox="1"/>
          <p:nvPr/>
        </p:nvSpPr>
        <p:spPr>
          <a:xfrm>
            <a:off x="188408" y="1945034"/>
            <a:ext cx="2475999" cy="461665"/>
          </a:xfrm>
          <a:prstGeom prst="rect">
            <a:avLst/>
          </a:prstGeom>
          <a:noFill/>
        </p:spPr>
        <p:txBody>
          <a:bodyPr wrap="none" rtlCol="0">
            <a:spAutoFit/>
          </a:bodyPr>
          <a:lstStyle/>
          <a:p>
            <a:r>
              <a:rPr lang="en-GB" sz="2400" dirty="0"/>
              <a:t>Revisit and review</a:t>
            </a:r>
          </a:p>
        </p:txBody>
      </p:sp>
      <p:sp>
        <p:nvSpPr>
          <p:cNvPr id="14" name="TextBox 13">
            <a:extLst>
              <a:ext uri="{FF2B5EF4-FFF2-40B4-BE49-F238E27FC236}">
                <a16:creationId xmlns:a16="http://schemas.microsoft.com/office/drawing/2014/main" id="{B550CC52-96E7-4772-914F-B8A1A78D3103}"/>
              </a:ext>
            </a:extLst>
          </p:cNvPr>
          <p:cNvSpPr txBox="1"/>
          <p:nvPr/>
        </p:nvSpPr>
        <p:spPr>
          <a:xfrm>
            <a:off x="4181668" y="1994285"/>
            <a:ext cx="939360" cy="461665"/>
          </a:xfrm>
          <a:prstGeom prst="rect">
            <a:avLst/>
          </a:prstGeom>
          <a:noFill/>
        </p:spPr>
        <p:txBody>
          <a:bodyPr wrap="none" rtlCol="0">
            <a:spAutoFit/>
          </a:bodyPr>
          <a:lstStyle/>
          <a:p>
            <a:r>
              <a:rPr lang="en-GB" sz="2400" dirty="0"/>
              <a:t>Teach</a:t>
            </a:r>
          </a:p>
        </p:txBody>
      </p:sp>
      <p:sp>
        <p:nvSpPr>
          <p:cNvPr id="15" name="TextBox 14">
            <a:extLst>
              <a:ext uri="{FF2B5EF4-FFF2-40B4-BE49-F238E27FC236}">
                <a16:creationId xmlns:a16="http://schemas.microsoft.com/office/drawing/2014/main" id="{FFA969FC-4FEB-409C-A3A2-FC9C3F8A8CCF}"/>
              </a:ext>
            </a:extLst>
          </p:cNvPr>
          <p:cNvSpPr txBox="1"/>
          <p:nvPr/>
        </p:nvSpPr>
        <p:spPr>
          <a:xfrm>
            <a:off x="6921715" y="1962137"/>
            <a:ext cx="1207382" cy="461665"/>
          </a:xfrm>
          <a:prstGeom prst="rect">
            <a:avLst/>
          </a:prstGeom>
          <a:noFill/>
        </p:spPr>
        <p:txBody>
          <a:bodyPr wrap="none" rtlCol="0">
            <a:spAutoFit/>
          </a:bodyPr>
          <a:lstStyle/>
          <a:p>
            <a:r>
              <a:rPr lang="en-GB" sz="2400" dirty="0"/>
              <a:t>Practise</a:t>
            </a:r>
          </a:p>
        </p:txBody>
      </p:sp>
      <p:sp>
        <p:nvSpPr>
          <p:cNvPr id="16" name="TextBox 15">
            <a:extLst>
              <a:ext uri="{FF2B5EF4-FFF2-40B4-BE49-F238E27FC236}">
                <a16:creationId xmlns:a16="http://schemas.microsoft.com/office/drawing/2014/main" id="{3BF19C8F-16C5-47C4-B703-6AFE7266085D}"/>
              </a:ext>
            </a:extLst>
          </p:cNvPr>
          <p:cNvSpPr txBox="1"/>
          <p:nvPr/>
        </p:nvSpPr>
        <p:spPr>
          <a:xfrm>
            <a:off x="9853415" y="1909195"/>
            <a:ext cx="926857" cy="461665"/>
          </a:xfrm>
          <a:prstGeom prst="rect">
            <a:avLst/>
          </a:prstGeom>
          <a:noFill/>
        </p:spPr>
        <p:txBody>
          <a:bodyPr wrap="none" rtlCol="0">
            <a:spAutoFit/>
          </a:bodyPr>
          <a:lstStyle/>
          <a:p>
            <a:r>
              <a:rPr lang="en-GB" sz="2400" dirty="0"/>
              <a:t>Apply</a:t>
            </a:r>
          </a:p>
        </p:txBody>
      </p:sp>
      <p:sp>
        <p:nvSpPr>
          <p:cNvPr id="18" name="TextBox 17">
            <a:extLst>
              <a:ext uri="{FF2B5EF4-FFF2-40B4-BE49-F238E27FC236}">
                <a16:creationId xmlns:a16="http://schemas.microsoft.com/office/drawing/2014/main" id="{14A10817-C036-4379-876C-DD22E8F938E6}"/>
              </a:ext>
            </a:extLst>
          </p:cNvPr>
          <p:cNvSpPr txBox="1"/>
          <p:nvPr/>
        </p:nvSpPr>
        <p:spPr>
          <a:xfrm>
            <a:off x="6507374" y="3352035"/>
            <a:ext cx="1960793" cy="1200329"/>
          </a:xfrm>
          <a:prstGeom prst="rect">
            <a:avLst/>
          </a:prstGeom>
          <a:noFill/>
        </p:spPr>
        <p:txBody>
          <a:bodyPr wrap="none" rtlCol="0">
            <a:spAutoFit/>
          </a:bodyPr>
          <a:lstStyle/>
          <a:p>
            <a:endParaRPr lang="en-GB" dirty="0"/>
          </a:p>
          <a:p>
            <a:r>
              <a:rPr lang="en-GB" dirty="0"/>
              <a:t>Magic microphone</a:t>
            </a:r>
          </a:p>
          <a:p>
            <a:r>
              <a:rPr lang="en-GB" dirty="0"/>
              <a:t>Whiteboards</a:t>
            </a:r>
          </a:p>
          <a:p>
            <a:r>
              <a:rPr lang="en-GB" dirty="0"/>
              <a:t>books</a:t>
            </a:r>
          </a:p>
        </p:txBody>
      </p:sp>
      <p:sp>
        <p:nvSpPr>
          <p:cNvPr id="24" name="TextBox 23">
            <a:extLst>
              <a:ext uri="{FF2B5EF4-FFF2-40B4-BE49-F238E27FC236}">
                <a16:creationId xmlns:a16="http://schemas.microsoft.com/office/drawing/2014/main" id="{753E00BA-0B8F-4F49-82CD-5722E62441EF}"/>
              </a:ext>
            </a:extLst>
          </p:cNvPr>
          <p:cNvSpPr txBox="1"/>
          <p:nvPr/>
        </p:nvSpPr>
        <p:spPr>
          <a:xfrm>
            <a:off x="2895488" y="4593588"/>
            <a:ext cx="3611886" cy="1200329"/>
          </a:xfrm>
          <a:prstGeom prst="rect">
            <a:avLst/>
          </a:prstGeom>
          <a:noFill/>
        </p:spPr>
        <p:txBody>
          <a:bodyPr wrap="none" rtlCol="0">
            <a:spAutoFit/>
          </a:bodyPr>
          <a:lstStyle/>
          <a:p>
            <a:r>
              <a:rPr lang="en-GB" u="sng" dirty="0"/>
              <a:t>Super segmenting/Brilliant blending</a:t>
            </a:r>
          </a:p>
          <a:p>
            <a:r>
              <a:rPr lang="en-GB" dirty="0"/>
              <a:t>Robot</a:t>
            </a:r>
          </a:p>
          <a:p>
            <a:r>
              <a:rPr lang="en-GB" dirty="0"/>
              <a:t>Hulk</a:t>
            </a:r>
          </a:p>
          <a:p>
            <a:r>
              <a:rPr lang="en-GB" dirty="0"/>
              <a:t>Swimming</a:t>
            </a:r>
          </a:p>
        </p:txBody>
      </p:sp>
      <p:pic>
        <p:nvPicPr>
          <p:cNvPr id="4" name="Picture 3">
            <a:extLst>
              <a:ext uri="{FF2B5EF4-FFF2-40B4-BE49-F238E27FC236}">
                <a16:creationId xmlns:a16="http://schemas.microsoft.com/office/drawing/2014/main" id="{21AD7175-3DDB-4C6E-8387-45D6CAD4A12B}"/>
              </a:ext>
            </a:extLst>
          </p:cNvPr>
          <p:cNvPicPr>
            <a:picLocks noChangeAspect="1"/>
          </p:cNvPicPr>
          <p:nvPr/>
        </p:nvPicPr>
        <p:blipFill>
          <a:blip r:embed="rId4"/>
          <a:stretch>
            <a:fillRect/>
          </a:stretch>
        </p:blipFill>
        <p:spPr>
          <a:xfrm>
            <a:off x="60723" y="5421052"/>
            <a:ext cx="2834765" cy="1023173"/>
          </a:xfrm>
          <a:prstGeom prst="rect">
            <a:avLst/>
          </a:prstGeom>
        </p:spPr>
      </p:pic>
      <p:pic>
        <p:nvPicPr>
          <p:cNvPr id="19" name="Picture 18">
            <a:extLst>
              <a:ext uri="{FF2B5EF4-FFF2-40B4-BE49-F238E27FC236}">
                <a16:creationId xmlns:a16="http://schemas.microsoft.com/office/drawing/2014/main" id="{87E7641B-C7FE-4F6A-893F-973873EF7616}"/>
              </a:ext>
            </a:extLst>
          </p:cNvPr>
          <p:cNvPicPr>
            <a:picLocks noChangeAspect="1"/>
          </p:cNvPicPr>
          <p:nvPr/>
        </p:nvPicPr>
        <p:blipFill>
          <a:blip r:embed="rId5"/>
          <a:stretch>
            <a:fillRect/>
          </a:stretch>
        </p:blipFill>
        <p:spPr>
          <a:xfrm>
            <a:off x="197432" y="2461555"/>
            <a:ext cx="2466975" cy="1847850"/>
          </a:xfrm>
          <a:prstGeom prst="rect">
            <a:avLst/>
          </a:prstGeom>
        </p:spPr>
      </p:pic>
      <p:pic>
        <p:nvPicPr>
          <p:cNvPr id="3" name="Picture 2">
            <a:extLst>
              <a:ext uri="{FF2B5EF4-FFF2-40B4-BE49-F238E27FC236}">
                <a16:creationId xmlns:a16="http://schemas.microsoft.com/office/drawing/2014/main" id="{9EEDBF6A-4F9F-429C-BC0F-762BDE910A0F}"/>
              </a:ext>
            </a:extLst>
          </p:cNvPr>
          <p:cNvPicPr>
            <a:picLocks noChangeAspect="1"/>
          </p:cNvPicPr>
          <p:nvPr/>
        </p:nvPicPr>
        <p:blipFill>
          <a:blip r:embed="rId6"/>
          <a:stretch>
            <a:fillRect/>
          </a:stretch>
        </p:blipFill>
        <p:spPr>
          <a:xfrm>
            <a:off x="2914736" y="2596108"/>
            <a:ext cx="3181264" cy="1847850"/>
          </a:xfrm>
          <a:prstGeom prst="rect">
            <a:avLst/>
          </a:prstGeom>
        </p:spPr>
      </p:pic>
      <p:pic>
        <p:nvPicPr>
          <p:cNvPr id="9" name="Picture 8">
            <a:extLst>
              <a:ext uri="{FF2B5EF4-FFF2-40B4-BE49-F238E27FC236}">
                <a16:creationId xmlns:a16="http://schemas.microsoft.com/office/drawing/2014/main" id="{442F4A27-3FAE-4718-94AE-7E107A8647FB}"/>
              </a:ext>
            </a:extLst>
          </p:cNvPr>
          <p:cNvPicPr>
            <a:picLocks noChangeAspect="1"/>
          </p:cNvPicPr>
          <p:nvPr/>
        </p:nvPicPr>
        <p:blipFill>
          <a:blip r:embed="rId7"/>
          <a:stretch>
            <a:fillRect/>
          </a:stretch>
        </p:blipFill>
        <p:spPr>
          <a:xfrm>
            <a:off x="9330155" y="2363980"/>
            <a:ext cx="2847975" cy="1600200"/>
          </a:xfrm>
          <a:prstGeom prst="rect">
            <a:avLst/>
          </a:prstGeom>
        </p:spPr>
      </p:pic>
      <p:pic>
        <p:nvPicPr>
          <p:cNvPr id="20" name="Picture 19">
            <a:extLst>
              <a:ext uri="{FF2B5EF4-FFF2-40B4-BE49-F238E27FC236}">
                <a16:creationId xmlns:a16="http://schemas.microsoft.com/office/drawing/2014/main" id="{6FC5D3AA-4B54-470A-9BED-186F79D52914}"/>
              </a:ext>
            </a:extLst>
          </p:cNvPr>
          <p:cNvPicPr>
            <a:picLocks noChangeAspect="1"/>
          </p:cNvPicPr>
          <p:nvPr/>
        </p:nvPicPr>
        <p:blipFill>
          <a:blip r:embed="rId8"/>
          <a:stretch>
            <a:fillRect/>
          </a:stretch>
        </p:blipFill>
        <p:spPr>
          <a:xfrm>
            <a:off x="9253954" y="3964180"/>
            <a:ext cx="3000375" cy="1500188"/>
          </a:xfrm>
          <a:prstGeom prst="rect">
            <a:avLst/>
          </a:prstGeom>
        </p:spPr>
      </p:pic>
      <p:sp>
        <p:nvSpPr>
          <p:cNvPr id="6" name="Star: 5 Points 5">
            <a:extLst>
              <a:ext uri="{FF2B5EF4-FFF2-40B4-BE49-F238E27FC236}">
                <a16:creationId xmlns:a16="http://schemas.microsoft.com/office/drawing/2014/main" id="{DC371CEF-C552-4ECD-AB8B-FFEE089F05F2}"/>
              </a:ext>
            </a:extLst>
          </p:cNvPr>
          <p:cNvSpPr/>
          <p:nvPr/>
        </p:nvSpPr>
        <p:spPr>
          <a:xfrm>
            <a:off x="7727684" y="2837209"/>
            <a:ext cx="715423" cy="6330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53A1824-4D57-4BE5-820C-E640FB9335AF}"/>
              </a:ext>
            </a:extLst>
          </p:cNvPr>
          <p:cNvPicPr>
            <a:picLocks noChangeAspect="1"/>
          </p:cNvPicPr>
          <p:nvPr/>
        </p:nvPicPr>
        <p:blipFill rotWithShape="1">
          <a:blip r:embed="rId9">
            <a:extLst>
              <a:ext uri="{837473B0-CC2E-450A-ABE3-18F120FF3D39}">
                <a1611:picAttrSrcUrl xmlns:a1611="http://schemas.microsoft.com/office/drawing/2016/11/main" r:id="rId10"/>
              </a:ext>
            </a:extLst>
          </a:blip>
          <a:srcRect l="32013" r="29655"/>
          <a:stretch/>
        </p:blipFill>
        <p:spPr>
          <a:xfrm rot="364053">
            <a:off x="7164211" y="4726580"/>
            <a:ext cx="647115" cy="1688173"/>
          </a:xfrm>
          <a:prstGeom prst="rect">
            <a:avLst/>
          </a:prstGeom>
        </p:spPr>
      </p:pic>
      <p:pic>
        <p:nvPicPr>
          <p:cNvPr id="21" name="Picture 20">
            <a:extLst>
              <a:ext uri="{FF2B5EF4-FFF2-40B4-BE49-F238E27FC236}">
                <a16:creationId xmlns:a16="http://schemas.microsoft.com/office/drawing/2014/main" id="{270B135F-DC51-451D-8276-FD37529676DB}"/>
              </a:ext>
            </a:extLst>
          </p:cNvPr>
          <p:cNvPicPr>
            <a:picLocks noChangeAspect="1"/>
          </p:cNvPicPr>
          <p:nvPr/>
        </p:nvPicPr>
        <p:blipFill>
          <a:blip r:embed="rId11"/>
          <a:stretch>
            <a:fillRect/>
          </a:stretch>
        </p:blipFill>
        <p:spPr>
          <a:xfrm>
            <a:off x="9845067" y="5421052"/>
            <a:ext cx="1687242" cy="1257371"/>
          </a:xfrm>
          <a:prstGeom prst="rect">
            <a:avLst/>
          </a:prstGeom>
        </p:spPr>
      </p:pic>
      <p:pic>
        <p:nvPicPr>
          <p:cNvPr id="7" name="Picture 6">
            <a:extLst>
              <a:ext uri="{FF2B5EF4-FFF2-40B4-BE49-F238E27FC236}">
                <a16:creationId xmlns:a16="http://schemas.microsoft.com/office/drawing/2014/main" id="{6CE93A0B-EF8B-4F54-B569-EDAAB74ECE89}"/>
              </a:ext>
            </a:extLst>
          </p:cNvPr>
          <p:cNvPicPr>
            <a:picLocks noChangeAspect="1"/>
          </p:cNvPicPr>
          <p:nvPr/>
        </p:nvPicPr>
        <p:blipFill>
          <a:blip r:embed="rId12"/>
          <a:stretch>
            <a:fillRect/>
          </a:stretch>
        </p:blipFill>
        <p:spPr>
          <a:xfrm>
            <a:off x="45698" y="314644"/>
            <a:ext cx="1230058" cy="1412989"/>
          </a:xfrm>
          <a:prstGeom prst="rect">
            <a:avLst/>
          </a:prstGeom>
        </p:spPr>
      </p:pic>
    </p:spTree>
    <p:extLst>
      <p:ext uri="{BB962C8B-B14F-4D97-AF65-F5344CB8AC3E}">
        <p14:creationId xmlns:p14="http://schemas.microsoft.com/office/powerpoint/2010/main" val="113691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FEEF-EB96-4687-AFFC-19D519F9593B}"/>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Phase 5a</a:t>
            </a:r>
          </a:p>
        </p:txBody>
      </p:sp>
      <p:pic>
        <p:nvPicPr>
          <p:cNvPr id="5" name="Content Placeholder 4">
            <a:extLst>
              <a:ext uri="{FF2B5EF4-FFF2-40B4-BE49-F238E27FC236}">
                <a16:creationId xmlns:a16="http://schemas.microsoft.com/office/drawing/2014/main" id="{2C301FA0-6295-47F5-9209-B163E9F13E5A}"/>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9803966" y="284176"/>
            <a:ext cx="1900355" cy="1425266"/>
          </a:xfrm>
        </p:spPr>
      </p:pic>
      <p:sp>
        <p:nvSpPr>
          <p:cNvPr id="11" name="TextBox 10">
            <a:extLst>
              <a:ext uri="{FF2B5EF4-FFF2-40B4-BE49-F238E27FC236}">
                <a16:creationId xmlns:a16="http://schemas.microsoft.com/office/drawing/2014/main" id="{FE9087EE-9878-4A45-8633-8464D5A39630}"/>
              </a:ext>
            </a:extLst>
          </p:cNvPr>
          <p:cNvSpPr txBox="1"/>
          <p:nvPr/>
        </p:nvSpPr>
        <p:spPr>
          <a:xfrm>
            <a:off x="188408" y="1945034"/>
            <a:ext cx="2475999" cy="461665"/>
          </a:xfrm>
          <a:prstGeom prst="rect">
            <a:avLst/>
          </a:prstGeom>
          <a:noFill/>
        </p:spPr>
        <p:txBody>
          <a:bodyPr wrap="none" rtlCol="0">
            <a:spAutoFit/>
          </a:bodyPr>
          <a:lstStyle/>
          <a:p>
            <a:r>
              <a:rPr lang="en-GB" sz="2400" dirty="0"/>
              <a:t>Revisit and review</a:t>
            </a:r>
          </a:p>
        </p:txBody>
      </p:sp>
      <p:sp>
        <p:nvSpPr>
          <p:cNvPr id="14" name="TextBox 13">
            <a:extLst>
              <a:ext uri="{FF2B5EF4-FFF2-40B4-BE49-F238E27FC236}">
                <a16:creationId xmlns:a16="http://schemas.microsoft.com/office/drawing/2014/main" id="{B550CC52-96E7-4772-914F-B8A1A78D3103}"/>
              </a:ext>
            </a:extLst>
          </p:cNvPr>
          <p:cNvSpPr txBox="1"/>
          <p:nvPr/>
        </p:nvSpPr>
        <p:spPr>
          <a:xfrm>
            <a:off x="4181668" y="1994285"/>
            <a:ext cx="939360" cy="461665"/>
          </a:xfrm>
          <a:prstGeom prst="rect">
            <a:avLst/>
          </a:prstGeom>
          <a:noFill/>
        </p:spPr>
        <p:txBody>
          <a:bodyPr wrap="none" rtlCol="0">
            <a:spAutoFit/>
          </a:bodyPr>
          <a:lstStyle/>
          <a:p>
            <a:r>
              <a:rPr lang="en-GB" sz="2400" dirty="0"/>
              <a:t>Teach</a:t>
            </a:r>
          </a:p>
        </p:txBody>
      </p:sp>
      <p:sp>
        <p:nvSpPr>
          <p:cNvPr id="15" name="TextBox 14">
            <a:extLst>
              <a:ext uri="{FF2B5EF4-FFF2-40B4-BE49-F238E27FC236}">
                <a16:creationId xmlns:a16="http://schemas.microsoft.com/office/drawing/2014/main" id="{FFA969FC-4FEB-409C-A3A2-FC9C3F8A8CCF}"/>
              </a:ext>
            </a:extLst>
          </p:cNvPr>
          <p:cNvSpPr txBox="1"/>
          <p:nvPr/>
        </p:nvSpPr>
        <p:spPr>
          <a:xfrm>
            <a:off x="6921715" y="1962137"/>
            <a:ext cx="1207382" cy="461665"/>
          </a:xfrm>
          <a:prstGeom prst="rect">
            <a:avLst/>
          </a:prstGeom>
          <a:noFill/>
        </p:spPr>
        <p:txBody>
          <a:bodyPr wrap="none" rtlCol="0">
            <a:spAutoFit/>
          </a:bodyPr>
          <a:lstStyle/>
          <a:p>
            <a:r>
              <a:rPr lang="en-GB" sz="2400" dirty="0"/>
              <a:t>Practise</a:t>
            </a:r>
          </a:p>
        </p:txBody>
      </p:sp>
      <p:sp>
        <p:nvSpPr>
          <p:cNvPr id="16" name="TextBox 15">
            <a:extLst>
              <a:ext uri="{FF2B5EF4-FFF2-40B4-BE49-F238E27FC236}">
                <a16:creationId xmlns:a16="http://schemas.microsoft.com/office/drawing/2014/main" id="{3BF19C8F-16C5-47C4-B703-6AFE7266085D}"/>
              </a:ext>
            </a:extLst>
          </p:cNvPr>
          <p:cNvSpPr txBox="1"/>
          <p:nvPr/>
        </p:nvSpPr>
        <p:spPr>
          <a:xfrm>
            <a:off x="9853415" y="1909195"/>
            <a:ext cx="926857" cy="461665"/>
          </a:xfrm>
          <a:prstGeom prst="rect">
            <a:avLst/>
          </a:prstGeom>
          <a:noFill/>
        </p:spPr>
        <p:txBody>
          <a:bodyPr wrap="none" rtlCol="0">
            <a:spAutoFit/>
          </a:bodyPr>
          <a:lstStyle/>
          <a:p>
            <a:r>
              <a:rPr lang="en-GB" sz="2400" dirty="0"/>
              <a:t>Apply</a:t>
            </a:r>
          </a:p>
        </p:txBody>
      </p:sp>
      <p:sp>
        <p:nvSpPr>
          <p:cNvPr id="24" name="TextBox 23">
            <a:extLst>
              <a:ext uri="{FF2B5EF4-FFF2-40B4-BE49-F238E27FC236}">
                <a16:creationId xmlns:a16="http://schemas.microsoft.com/office/drawing/2014/main" id="{753E00BA-0B8F-4F49-82CD-5722E62441EF}"/>
              </a:ext>
            </a:extLst>
          </p:cNvPr>
          <p:cNvSpPr txBox="1"/>
          <p:nvPr/>
        </p:nvSpPr>
        <p:spPr>
          <a:xfrm>
            <a:off x="3569985" y="4373030"/>
            <a:ext cx="1980029" cy="369332"/>
          </a:xfrm>
          <a:prstGeom prst="rect">
            <a:avLst/>
          </a:prstGeom>
          <a:noFill/>
        </p:spPr>
        <p:txBody>
          <a:bodyPr wrap="none" rtlCol="0">
            <a:spAutoFit/>
          </a:bodyPr>
          <a:lstStyle/>
          <a:p>
            <a:r>
              <a:rPr lang="en-GB" u="sng" dirty="0"/>
              <a:t>Split digraph teach</a:t>
            </a:r>
            <a:endParaRPr lang="en-GB" dirty="0"/>
          </a:p>
        </p:txBody>
      </p:sp>
      <p:pic>
        <p:nvPicPr>
          <p:cNvPr id="4" name="Picture 3">
            <a:extLst>
              <a:ext uri="{FF2B5EF4-FFF2-40B4-BE49-F238E27FC236}">
                <a16:creationId xmlns:a16="http://schemas.microsoft.com/office/drawing/2014/main" id="{21AD7175-3DDB-4C6E-8387-45D6CAD4A12B}"/>
              </a:ext>
            </a:extLst>
          </p:cNvPr>
          <p:cNvPicPr>
            <a:picLocks noChangeAspect="1"/>
          </p:cNvPicPr>
          <p:nvPr/>
        </p:nvPicPr>
        <p:blipFill>
          <a:blip r:embed="rId4"/>
          <a:stretch>
            <a:fillRect/>
          </a:stretch>
        </p:blipFill>
        <p:spPr>
          <a:xfrm>
            <a:off x="60723" y="5421052"/>
            <a:ext cx="2834765" cy="1023173"/>
          </a:xfrm>
          <a:prstGeom prst="rect">
            <a:avLst/>
          </a:prstGeom>
        </p:spPr>
      </p:pic>
      <p:pic>
        <p:nvPicPr>
          <p:cNvPr id="19" name="Picture 18">
            <a:extLst>
              <a:ext uri="{FF2B5EF4-FFF2-40B4-BE49-F238E27FC236}">
                <a16:creationId xmlns:a16="http://schemas.microsoft.com/office/drawing/2014/main" id="{87E7641B-C7FE-4F6A-893F-973873EF7616}"/>
              </a:ext>
            </a:extLst>
          </p:cNvPr>
          <p:cNvPicPr>
            <a:picLocks noChangeAspect="1"/>
          </p:cNvPicPr>
          <p:nvPr/>
        </p:nvPicPr>
        <p:blipFill>
          <a:blip r:embed="rId5"/>
          <a:stretch>
            <a:fillRect/>
          </a:stretch>
        </p:blipFill>
        <p:spPr>
          <a:xfrm>
            <a:off x="197432" y="2461555"/>
            <a:ext cx="2466975" cy="1847850"/>
          </a:xfrm>
          <a:prstGeom prst="rect">
            <a:avLst/>
          </a:prstGeom>
        </p:spPr>
      </p:pic>
      <p:pic>
        <p:nvPicPr>
          <p:cNvPr id="9" name="Picture 8">
            <a:extLst>
              <a:ext uri="{FF2B5EF4-FFF2-40B4-BE49-F238E27FC236}">
                <a16:creationId xmlns:a16="http://schemas.microsoft.com/office/drawing/2014/main" id="{442F4A27-3FAE-4718-94AE-7E107A8647FB}"/>
              </a:ext>
            </a:extLst>
          </p:cNvPr>
          <p:cNvPicPr>
            <a:picLocks noChangeAspect="1"/>
          </p:cNvPicPr>
          <p:nvPr/>
        </p:nvPicPr>
        <p:blipFill>
          <a:blip r:embed="rId6"/>
          <a:stretch>
            <a:fillRect/>
          </a:stretch>
        </p:blipFill>
        <p:spPr>
          <a:xfrm>
            <a:off x="9330155" y="2363980"/>
            <a:ext cx="2847975" cy="1600200"/>
          </a:xfrm>
          <a:prstGeom prst="rect">
            <a:avLst/>
          </a:prstGeom>
        </p:spPr>
      </p:pic>
      <p:pic>
        <p:nvPicPr>
          <p:cNvPr id="3" name="Picture 2">
            <a:extLst>
              <a:ext uri="{FF2B5EF4-FFF2-40B4-BE49-F238E27FC236}">
                <a16:creationId xmlns:a16="http://schemas.microsoft.com/office/drawing/2014/main" id="{6D7F9905-4554-4C7E-892E-E3075D4369F8}"/>
              </a:ext>
            </a:extLst>
          </p:cNvPr>
          <p:cNvPicPr>
            <a:picLocks noChangeAspect="1"/>
          </p:cNvPicPr>
          <p:nvPr/>
        </p:nvPicPr>
        <p:blipFill>
          <a:blip r:embed="rId7"/>
          <a:stretch>
            <a:fillRect/>
          </a:stretch>
        </p:blipFill>
        <p:spPr>
          <a:xfrm>
            <a:off x="2762678" y="2423229"/>
            <a:ext cx="3395663" cy="2009775"/>
          </a:xfrm>
          <a:prstGeom prst="rect">
            <a:avLst/>
          </a:prstGeom>
        </p:spPr>
      </p:pic>
      <p:pic>
        <p:nvPicPr>
          <p:cNvPr id="17" name="Picture 16">
            <a:extLst>
              <a:ext uri="{FF2B5EF4-FFF2-40B4-BE49-F238E27FC236}">
                <a16:creationId xmlns:a16="http://schemas.microsoft.com/office/drawing/2014/main" id="{1F0819AC-4753-4F74-A642-65149FA52F2E}"/>
              </a:ext>
            </a:extLst>
          </p:cNvPr>
          <p:cNvPicPr>
            <a:picLocks noChangeAspect="1"/>
          </p:cNvPicPr>
          <p:nvPr/>
        </p:nvPicPr>
        <p:blipFill>
          <a:blip r:embed="rId8"/>
          <a:stretch>
            <a:fillRect/>
          </a:stretch>
        </p:blipFill>
        <p:spPr>
          <a:xfrm>
            <a:off x="9971436" y="4086665"/>
            <a:ext cx="1687242" cy="1257371"/>
          </a:xfrm>
          <a:prstGeom prst="rect">
            <a:avLst/>
          </a:prstGeom>
        </p:spPr>
      </p:pic>
      <p:pic>
        <p:nvPicPr>
          <p:cNvPr id="2050" name="Picture 2" descr="Ai ay word wheel - Teaching resources">
            <a:hlinkClick r:id="rId9"/>
            <a:extLst>
              <a:ext uri="{FF2B5EF4-FFF2-40B4-BE49-F238E27FC236}">
                <a16:creationId xmlns:a16="http://schemas.microsoft.com/office/drawing/2014/main" id="{E0E82953-8983-43AB-9271-DBB913AB86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93213" y="4643197"/>
            <a:ext cx="2793077" cy="20948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D76656D-0688-4A97-90E7-6B61CEEAB3D8}"/>
              </a:ext>
            </a:extLst>
          </p:cNvPr>
          <p:cNvPicPr>
            <a:picLocks noChangeAspect="1"/>
          </p:cNvPicPr>
          <p:nvPr/>
        </p:nvPicPr>
        <p:blipFill>
          <a:blip r:embed="rId11"/>
          <a:stretch>
            <a:fillRect/>
          </a:stretch>
        </p:blipFill>
        <p:spPr>
          <a:xfrm>
            <a:off x="6382882" y="2780961"/>
            <a:ext cx="2755686" cy="1484113"/>
          </a:xfrm>
          <a:prstGeom prst="rect">
            <a:avLst/>
          </a:prstGeom>
        </p:spPr>
      </p:pic>
      <p:pic>
        <p:nvPicPr>
          <p:cNvPr id="18" name="Picture 17">
            <a:extLst>
              <a:ext uri="{FF2B5EF4-FFF2-40B4-BE49-F238E27FC236}">
                <a16:creationId xmlns:a16="http://schemas.microsoft.com/office/drawing/2014/main" id="{7361DECC-6BB1-43B0-8991-51373BC88ACE}"/>
              </a:ext>
            </a:extLst>
          </p:cNvPr>
          <p:cNvPicPr>
            <a:picLocks noChangeAspect="1"/>
          </p:cNvPicPr>
          <p:nvPr/>
        </p:nvPicPr>
        <p:blipFill>
          <a:blip r:embed="rId12"/>
          <a:stretch>
            <a:fillRect/>
          </a:stretch>
        </p:blipFill>
        <p:spPr>
          <a:xfrm>
            <a:off x="72493" y="358980"/>
            <a:ext cx="1094586" cy="1257371"/>
          </a:xfrm>
          <a:prstGeom prst="rect">
            <a:avLst/>
          </a:prstGeom>
        </p:spPr>
      </p:pic>
    </p:spTree>
    <p:extLst>
      <p:ext uri="{BB962C8B-B14F-4D97-AF65-F5344CB8AC3E}">
        <p14:creationId xmlns:p14="http://schemas.microsoft.com/office/powerpoint/2010/main" val="2849090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FEEF-EB96-4687-AFFC-19D519F9593B}"/>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Phase 5B</a:t>
            </a:r>
          </a:p>
        </p:txBody>
      </p:sp>
      <p:pic>
        <p:nvPicPr>
          <p:cNvPr id="5" name="Content Placeholder 4">
            <a:extLst>
              <a:ext uri="{FF2B5EF4-FFF2-40B4-BE49-F238E27FC236}">
                <a16:creationId xmlns:a16="http://schemas.microsoft.com/office/drawing/2014/main" id="{2C301FA0-6295-47F5-9209-B163E9F13E5A}"/>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9803966" y="284176"/>
            <a:ext cx="1900355" cy="1425266"/>
          </a:xfrm>
        </p:spPr>
      </p:pic>
      <p:sp>
        <p:nvSpPr>
          <p:cNvPr id="11" name="TextBox 10">
            <a:extLst>
              <a:ext uri="{FF2B5EF4-FFF2-40B4-BE49-F238E27FC236}">
                <a16:creationId xmlns:a16="http://schemas.microsoft.com/office/drawing/2014/main" id="{FE9087EE-9878-4A45-8633-8464D5A39630}"/>
              </a:ext>
            </a:extLst>
          </p:cNvPr>
          <p:cNvSpPr txBox="1"/>
          <p:nvPr/>
        </p:nvSpPr>
        <p:spPr>
          <a:xfrm>
            <a:off x="188408" y="1945034"/>
            <a:ext cx="2475999" cy="461665"/>
          </a:xfrm>
          <a:prstGeom prst="rect">
            <a:avLst/>
          </a:prstGeom>
          <a:noFill/>
        </p:spPr>
        <p:txBody>
          <a:bodyPr wrap="none" rtlCol="0">
            <a:spAutoFit/>
          </a:bodyPr>
          <a:lstStyle/>
          <a:p>
            <a:r>
              <a:rPr lang="en-GB" sz="2400" dirty="0"/>
              <a:t>Revisit and review</a:t>
            </a:r>
          </a:p>
        </p:txBody>
      </p:sp>
      <p:sp>
        <p:nvSpPr>
          <p:cNvPr id="14" name="TextBox 13">
            <a:extLst>
              <a:ext uri="{FF2B5EF4-FFF2-40B4-BE49-F238E27FC236}">
                <a16:creationId xmlns:a16="http://schemas.microsoft.com/office/drawing/2014/main" id="{B550CC52-96E7-4772-914F-B8A1A78D3103}"/>
              </a:ext>
            </a:extLst>
          </p:cNvPr>
          <p:cNvSpPr txBox="1"/>
          <p:nvPr/>
        </p:nvSpPr>
        <p:spPr>
          <a:xfrm>
            <a:off x="4181668" y="1994285"/>
            <a:ext cx="939360" cy="461665"/>
          </a:xfrm>
          <a:prstGeom prst="rect">
            <a:avLst/>
          </a:prstGeom>
          <a:noFill/>
        </p:spPr>
        <p:txBody>
          <a:bodyPr wrap="none" rtlCol="0">
            <a:spAutoFit/>
          </a:bodyPr>
          <a:lstStyle/>
          <a:p>
            <a:r>
              <a:rPr lang="en-GB" sz="2400" dirty="0"/>
              <a:t>Teach</a:t>
            </a:r>
          </a:p>
        </p:txBody>
      </p:sp>
      <p:sp>
        <p:nvSpPr>
          <p:cNvPr id="15" name="TextBox 14">
            <a:extLst>
              <a:ext uri="{FF2B5EF4-FFF2-40B4-BE49-F238E27FC236}">
                <a16:creationId xmlns:a16="http://schemas.microsoft.com/office/drawing/2014/main" id="{FFA969FC-4FEB-409C-A3A2-FC9C3F8A8CCF}"/>
              </a:ext>
            </a:extLst>
          </p:cNvPr>
          <p:cNvSpPr txBox="1"/>
          <p:nvPr/>
        </p:nvSpPr>
        <p:spPr>
          <a:xfrm>
            <a:off x="6921715" y="1962137"/>
            <a:ext cx="1207382" cy="461665"/>
          </a:xfrm>
          <a:prstGeom prst="rect">
            <a:avLst/>
          </a:prstGeom>
          <a:noFill/>
        </p:spPr>
        <p:txBody>
          <a:bodyPr wrap="none" rtlCol="0">
            <a:spAutoFit/>
          </a:bodyPr>
          <a:lstStyle/>
          <a:p>
            <a:r>
              <a:rPr lang="en-GB" sz="2400" dirty="0"/>
              <a:t>Practise</a:t>
            </a:r>
          </a:p>
        </p:txBody>
      </p:sp>
      <p:sp>
        <p:nvSpPr>
          <p:cNvPr id="16" name="TextBox 15">
            <a:extLst>
              <a:ext uri="{FF2B5EF4-FFF2-40B4-BE49-F238E27FC236}">
                <a16:creationId xmlns:a16="http://schemas.microsoft.com/office/drawing/2014/main" id="{3BF19C8F-16C5-47C4-B703-6AFE7266085D}"/>
              </a:ext>
            </a:extLst>
          </p:cNvPr>
          <p:cNvSpPr txBox="1"/>
          <p:nvPr/>
        </p:nvSpPr>
        <p:spPr>
          <a:xfrm>
            <a:off x="9853415" y="1909195"/>
            <a:ext cx="926857" cy="461665"/>
          </a:xfrm>
          <a:prstGeom prst="rect">
            <a:avLst/>
          </a:prstGeom>
          <a:noFill/>
        </p:spPr>
        <p:txBody>
          <a:bodyPr wrap="none" rtlCol="0">
            <a:spAutoFit/>
          </a:bodyPr>
          <a:lstStyle/>
          <a:p>
            <a:r>
              <a:rPr lang="en-GB" sz="2400" dirty="0"/>
              <a:t>Apply</a:t>
            </a:r>
          </a:p>
        </p:txBody>
      </p:sp>
      <p:pic>
        <p:nvPicPr>
          <p:cNvPr id="4" name="Picture 3">
            <a:extLst>
              <a:ext uri="{FF2B5EF4-FFF2-40B4-BE49-F238E27FC236}">
                <a16:creationId xmlns:a16="http://schemas.microsoft.com/office/drawing/2014/main" id="{21AD7175-3DDB-4C6E-8387-45D6CAD4A12B}"/>
              </a:ext>
            </a:extLst>
          </p:cNvPr>
          <p:cNvPicPr>
            <a:picLocks noChangeAspect="1"/>
          </p:cNvPicPr>
          <p:nvPr/>
        </p:nvPicPr>
        <p:blipFill>
          <a:blip r:embed="rId4"/>
          <a:stretch>
            <a:fillRect/>
          </a:stretch>
        </p:blipFill>
        <p:spPr>
          <a:xfrm>
            <a:off x="60723" y="5247403"/>
            <a:ext cx="2603684" cy="939767"/>
          </a:xfrm>
          <a:prstGeom prst="rect">
            <a:avLst/>
          </a:prstGeom>
        </p:spPr>
      </p:pic>
      <p:pic>
        <p:nvPicPr>
          <p:cNvPr id="19" name="Picture 18">
            <a:extLst>
              <a:ext uri="{FF2B5EF4-FFF2-40B4-BE49-F238E27FC236}">
                <a16:creationId xmlns:a16="http://schemas.microsoft.com/office/drawing/2014/main" id="{87E7641B-C7FE-4F6A-893F-973873EF7616}"/>
              </a:ext>
            </a:extLst>
          </p:cNvPr>
          <p:cNvPicPr>
            <a:picLocks noChangeAspect="1"/>
          </p:cNvPicPr>
          <p:nvPr/>
        </p:nvPicPr>
        <p:blipFill>
          <a:blip r:embed="rId5"/>
          <a:stretch>
            <a:fillRect/>
          </a:stretch>
        </p:blipFill>
        <p:spPr>
          <a:xfrm>
            <a:off x="197432" y="2461555"/>
            <a:ext cx="2466975" cy="1847850"/>
          </a:xfrm>
          <a:prstGeom prst="rect">
            <a:avLst/>
          </a:prstGeom>
        </p:spPr>
      </p:pic>
      <p:pic>
        <p:nvPicPr>
          <p:cNvPr id="9" name="Picture 8">
            <a:extLst>
              <a:ext uri="{FF2B5EF4-FFF2-40B4-BE49-F238E27FC236}">
                <a16:creationId xmlns:a16="http://schemas.microsoft.com/office/drawing/2014/main" id="{442F4A27-3FAE-4718-94AE-7E107A8647FB}"/>
              </a:ext>
            </a:extLst>
          </p:cNvPr>
          <p:cNvPicPr>
            <a:picLocks noChangeAspect="1"/>
          </p:cNvPicPr>
          <p:nvPr/>
        </p:nvPicPr>
        <p:blipFill>
          <a:blip r:embed="rId6"/>
          <a:stretch>
            <a:fillRect/>
          </a:stretch>
        </p:blipFill>
        <p:spPr>
          <a:xfrm>
            <a:off x="9330155" y="2363980"/>
            <a:ext cx="2847975" cy="1600200"/>
          </a:xfrm>
          <a:prstGeom prst="rect">
            <a:avLst/>
          </a:prstGeom>
        </p:spPr>
      </p:pic>
      <p:pic>
        <p:nvPicPr>
          <p:cNvPr id="17" name="Picture 16">
            <a:extLst>
              <a:ext uri="{FF2B5EF4-FFF2-40B4-BE49-F238E27FC236}">
                <a16:creationId xmlns:a16="http://schemas.microsoft.com/office/drawing/2014/main" id="{B0D03E7C-F08D-43F7-B094-5B975506E1B7}"/>
              </a:ext>
            </a:extLst>
          </p:cNvPr>
          <p:cNvPicPr>
            <a:picLocks noChangeAspect="1"/>
          </p:cNvPicPr>
          <p:nvPr/>
        </p:nvPicPr>
        <p:blipFill>
          <a:blip r:embed="rId6"/>
          <a:stretch>
            <a:fillRect/>
          </a:stretch>
        </p:blipFill>
        <p:spPr>
          <a:xfrm>
            <a:off x="2978823" y="2675165"/>
            <a:ext cx="2847975" cy="1600200"/>
          </a:xfrm>
          <a:prstGeom prst="rect">
            <a:avLst/>
          </a:prstGeom>
        </p:spPr>
      </p:pic>
      <p:pic>
        <p:nvPicPr>
          <p:cNvPr id="21" name="Picture 20">
            <a:extLst>
              <a:ext uri="{FF2B5EF4-FFF2-40B4-BE49-F238E27FC236}">
                <a16:creationId xmlns:a16="http://schemas.microsoft.com/office/drawing/2014/main" id="{036C7DEC-4BC0-4846-B44D-BF684C548EBD}"/>
              </a:ext>
            </a:extLst>
          </p:cNvPr>
          <p:cNvPicPr>
            <a:picLocks noChangeAspect="1"/>
          </p:cNvPicPr>
          <p:nvPr/>
        </p:nvPicPr>
        <p:blipFill>
          <a:blip r:embed="rId7"/>
          <a:stretch>
            <a:fillRect/>
          </a:stretch>
        </p:blipFill>
        <p:spPr>
          <a:xfrm>
            <a:off x="9853415" y="3990032"/>
            <a:ext cx="1687242" cy="1257371"/>
          </a:xfrm>
          <a:prstGeom prst="rect">
            <a:avLst/>
          </a:prstGeom>
        </p:spPr>
      </p:pic>
      <p:pic>
        <p:nvPicPr>
          <p:cNvPr id="6" name="Picture 5">
            <a:extLst>
              <a:ext uri="{FF2B5EF4-FFF2-40B4-BE49-F238E27FC236}">
                <a16:creationId xmlns:a16="http://schemas.microsoft.com/office/drawing/2014/main" id="{687655AE-ACB3-4FF3-B71C-1933E763188E}"/>
              </a:ext>
            </a:extLst>
          </p:cNvPr>
          <p:cNvPicPr>
            <a:picLocks noChangeAspect="1"/>
          </p:cNvPicPr>
          <p:nvPr/>
        </p:nvPicPr>
        <p:blipFill>
          <a:blip r:embed="rId8"/>
          <a:stretch>
            <a:fillRect/>
          </a:stretch>
        </p:blipFill>
        <p:spPr>
          <a:xfrm>
            <a:off x="2817571" y="4494580"/>
            <a:ext cx="3414713" cy="1952625"/>
          </a:xfrm>
          <a:prstGeom prst="rect">
            <a:avLst/>
          </a:prstGeom>
        </p:spPr>
      </p:pic>
      <p:pic>
        <p:nvPicPr>
          <p:cNvPr id="7" name="Picture 6">
            <a:extLst>
              <a:ext uri="{FF2B5EF4-FFF2-40B4-BE49-F238E27FC236}">
                <a16:creationId xmlns:a16="http://schemas.microsoft.com/office/drawing/2014/main" id="{72A8F695-198F-4AC4-B9FD-EC3C5A36C8C2}"/>
              </a:ext>
            </a:extLst>
          </p:cNvPr>
          <p:cNvPicPr>
            <a:picLocks noChangeAspect="1"/>
          </p:cNvPicPr>
          <p:nvPr/>
        </p:nvPicPr>
        <p:blipFill>
          <a:blip r:embed="rId9"/>
          <a:stretch>
            <a:fillRect/>
          </a:stretch>
        </p:blipFill>
        <p:spPr>
          <a:xfrm>
            <a:off x="6385448" y="4704911"/>
            <a:ext cx="2847779" cy="1531961"/>
          </a:xfrm>
          <a:prstGeom prst="rect">
            <a:avLst/>
          </a:prstGeom>
        </p:spPr>
      </p:pic>
      <p:pic>
        <p:nvPicPr>
          <p:cNvPr id="1026" name="Picture 2" descr="Alternative pronunciation of 'o' - Group sort">
            <a:hlinkClick r:id="rId10"/>
            <a:extLst>
              <a:ext uri="{FF2B5EF4-FFF2-40B4-BE49-F238E27FC236}">
                <a16:creationId xmlns:a16="http://schemas.microsoft.com/office/drawing/2014/main" id="{4CABC278-DF43-4319-8033-992139AC4A5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85448" y="2541955"/>
            <a:ext cx="260350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3E337FEC-9F3A-4DD5-BB8C-FE4469CA1DAB}"/>
              </a:ext>
            </a:extLst>
          </p:cNvPr>
          <p:cNvPicPr>
            <a:picLocks noChangeAspect="1"/>
          </p:cNvPicPr>
          <p:nvPr/>
        </p:nvPicPr>
        <p:blipFill>
          <a:blip r:embed="rId12"/>
          <a:stretch>
            <a:fillRect/>
          </a:stretch>
        </p:blipFill>
        <p:spPr>
          <a:xfrm>
            <a:off x="72493" y="358980"/>
            <a:ext cx="1094586" cy="1257371"/>
          </a:xfrm>
          <a:prstGeom prst="rect">
            <a:avLst/>
          </a:prstGeom>
        </p:spPr>
      </p:pic>
    </p:spTree>
    <p:extLst>
      <p:ext uri="{BB962C8B-B14F-4D97-AF65-F5344CB8AC3E}">
        <p14:creationId xmlns:p14="http://schemas.microsoft.com/office/powerpoint/2010/main" val="410427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FEEF-EB96-4687-AFFC-19D519F9593B}"/>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Phase 5c</a:t>
            </a:r>
          </a:p>
        </p:txBody>
      </p:sp>
      <p:pic>
        <p:nvPicPr>
          <p:cNvPr id="5" name="Content Placeholder 4">
            <a:extLst>
              <a:ext uri="{FF2B5EF4-FFF2-40B4-BE49-F238E27FC236}">
                <a16:creationId xmlns:a16="http://schemas.microsoft.com/office/drawing/2014/main" id="{2C301FA0-6295-47F5-9209-B163E9F13E5A}"/>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9803966" y="284176"/>
            <a:ext cx="1900355" cy="1425266"/>
          </a:xfrm>
        </p:spPr>
      </p:pic>
      <p:sp>
        <p:nvSpPr>
          <p:cNvPr id="11" name="TextBox 10">
            <a:extLst>
              <a:ext uri="{FF2B5EF4-FFF2-40B4-BE49-F238E27FC236}">
                <a16:creationId xmlns:a16="http://schemas.microsoft.com/office/drawing/2014/main" id="{FE9087EE-9878-4A45-8633-8464D5A39630}"/>
              </a:ext>
            </a:extLst>
          </p:cNvPr>
          <p:cNvSpPr txBox="1"/>
          <p:nvPr/>
        </p:nvSpPr>
        <p:spPr>
          <a:xfrm>
            <a:off x="188408" y="1945034"/>
            <a:ext cx="2475999" cy="461665"/>
          </a:xfrm>
          <a:prstGeom prst="rect">
            <a:avLst/>
          </a:prstGeom>
          <a:noFill/>
        </p:spPr>
        <p:txBody>
          <a:bodyPr wrap="none" rtlCol="0">
            <a:spAutoFit/>
          </a:bodyPr>
          <a:lstStyle/>
          <a:p>
            <a:r>
              <a:rPr lang="en-GB" sz="2400" dirty="0"/>
              <a:t>Revisit and review</a:t>
            </a:r>
          </a:p>
        </p:txBody>
      </p:sp>
      <p:sp>
        <p:nvSpPr>
          <p:cNvPr id="14" name="TextBox 13">
            <a:extLst>
              <a:ext uri="{FF2B5EF4-FFF2-40B4-BE49-F238E27FC236}">
                <a16:creationId xmlns:a16="http://schemas.microsoft.com/office/drawing/2014/main" id="{B550CC52-96E7-4772-914F-B8A1A78D3103}"/>
              </a:ext>
            </a:extLst>
          </p:cNvPr>
          <p:cNvSpPr txBox="1"/>
          <p:nvPr/>
        </p:nvSpPr>
        <p:spPr>
          <a:xfrm>
            <a:off x="4181668" y="1994285"/>
            <a:ext cx="939360" cy="461665"/>
          </a:xfrm>
          <a:prstGeom prst="rect">
            <a:avLst/>
          </a:prstGeom>
          <a:noFill/>
        </p:spPr>
        <p:txBody>
          <a:bodyPr wrap="none" rtlCol="0">
            <a:spAutoFit/>
          </a:bodyPr>
          <a:lstStyle/>
          <a:p>
            <a:r>
              <a:rPr lang="en-GB" sz="2400" dirty="0"/>
              <a:t>Teach</a:t>
            </a:r>
          </a:p>
        </p:txBody>
      </p:sp>
      <p:sp>
        <p:nvSpPr>
          <p:cNvPr id="15" name="TextBox 14">
            <a:extLst>
              <a:ext uri="{FF2B5EF4-FFF2-40B4-BE49-F238E27FC236}">
                <a16:creationId xmlns:a16="http://schemas.microsoft.com/office/drawing/2014/main" id="{FFA969FC-4FEB-409C-A3A2-FC9C3F8A8CCF}"/>
              </a:ext>
            </a:extLst>
          </p:cNvPr>
          <p:cNvSpPr txBox="1"/>
          <p:nvPr/>
        </p:nvSpPr>
        <p:spPr>
          <a:xfrm>
            <a:off x="6921715" y="1962137"/>
            <a:ext cx="1207382" cy="461665"/>
          </a:xfrm>
          <a:prstGeom prst="rect">
            <a:avLst/>
          </a:prstGeom>
          <a:noFill/>
        </p:spPr>
        <p:txBody>
          <a:bodyPr wrap="none" rtlCol="0">
            <a:spAutoFit/>
          </a:bodyPr>
          <a:lstStyle/>
          <a:p>
            <a:r>
              <a:rPr lang="en-GB" sz="2400" dirty="0"/>
              <a:t>Practise</a:t>
            </a:r>
          </a:p>
        </p:txBody>
      </p:sp>
      <p:sp>
        <p:nvSpPr>
          <p:cNvPr id="16" name="TextBox 15">
            <a:extLst>
              <a:ext uri="{FF2B5EF4-FFF2-40B4-BE49-F238E27FC236}">
                <a16:creationId xmlns:a16="http://schemas.microsoft.com/office/drawing/2014/main" id="{3BF19C8F-16C5-47C4-B703-6AFE7266085D}"/>
              </a:ext>
            </a:extLst>
          </p:cNvPr>
          <p:cNvSpPr txBox="1"/>
          <p:nvPr/>
        </p:nvSpPr>
        <p:spPr>
          <a:xfrm>
            <a:off x="9853415" y="1909195"/>
            <a:ext cx="926857" cy="461665"/>
          </a:xfrm>
          <a:prstGeom prst="rect">
            <a:avLst/>
          </a:prstGeom>
          <a:noFill/>
        </p:spPr>
        <p:txBody>
          <a:bodyPr wrap="none" rtlCol="0">
            <a:spAutoFit/>
          </a:bodyPr>
          <a:lstStyle/>
          <a:p>
            <a:r>
              <a:rPr lang="en-GB" sz="2400" dirty="0"/>
              <a:t>Apply</a:t>
            </a:r>
          </a:p>
        </p:txBody>
      </p:sp>
      <p:pic>
        <p:nvPicPr>
          <p:cNvPr id="4" name="Picture 3">
            <a:extLst>
              <a:ext uri="{FF2B5EF4-FFF2-40B4-BE49-F238E27FC236}">
                <a16:creationId xmlns:a16="http://schemas.microsoft.com/office/drawing/2014/main" id="{21AD7175-3DDB-4C6E-8387-45D6CAD4A12B}"/>
              </a:ext>
            </a:extLst>
          </p:cNvPr>
          <p:cNvPicPr>
            <a:picLocks noChangeAspect="1"/>
          </p:cNvPicPr>
          <p:nvPr/>
        </p:nvPicPr>
        <p:blipFill>
          <a:blip r:embed="rId4"/>
          <a:stretch>
            <a:fillRect/>
          </a:stretch>
        </p:blipFill>
        <p:spPr>
          <a:xfrm>
            <a:off x="60723" y="5421052"/>
            <a:ext cx="2834765" cy="1023173"/>
          </a:xfrm>
          <a:prstGeom prst="rect">
            <a:avLst/>
          </a:prstGeom>
        </p:spPr>
      </p:pic>
      <p:pic>
        <p:nvPicPr>
          <p:cNvPr id="19" name="Picture 18">
            <a:extLst>
              <a:ext uri="{FF2B5EF4-FFF2-40B4-BE49-F238E27FC236}">
                <a16:creationId xmlns:a16="http://schemas.microsoft.com/office/drawing/2014/main" id="{87E7641B-C7FE-4F6A-893F-973873EF7616}"/>
              </a:ext>
            </a:extLst>
          </p:cNvPr>
          <p:cNvPicPr>
            <a:picLocks noChangeAspect="1"/>
          </p:cNvPicPr>
          <p:nvPr/>
        </p:nvPicPr>
        <p:blipFill>
          <a:blip r:embed="rId5"/>
          <a:stretch>
            <a:fillRect/>
          </a:stretch>
        </p:blipFill>
        <p:spPr>
          <a:xfrm>
            <a:off x="197432" y="2461555"/>
            <a:ext cx="2466975" cy="1847850"/>
          </a:xfrm>
          <a:prstGeom prst="rect">
            <a:avLst/>
          </a:prstGeom>
        </p:spPr>
      </p:pic>
      <p:pic>
        <p:nvPicPr>
          <p:cNvPr id="9" name="Picture 8">
            <a:extLst>
              <a:ext uri="{FF2B5EF4-FFF2-40B4-BE49-F238E27FC236}">
                <a16:creationId xmlns:a16="http://schemas.microsoft.com/office/drawing/2014/main" id="{442F4A27-3FAE-4718-94AE-7E107A8647FB}"/>
              </a:ext>
            </a:extLst>
          </p:cNvPr>
          <p:cNvPicPr>
            <a:picLocks noChangeAspect="1"/>
          </p:cNvPicPr>
          <p:nvPr/>
        </p:nvPicPr>
        <p:blipFill>
          <a:blip r:embed="rId6"/>
          <a:stretch>
            <a:fillRect/>
          </a:stretch>
        </p:blipFill>
        <p:spPr>
          <a:xfrm>
            <a:off x="9330155" y="2363980"/>
            <a:ext cx="2847975" cy="1600200"/>
          </a:xfrm>
          <a:prstGeom prst="rect">
            <a:avLst/>
          </a:prstGeom>
        </p:spPr>
      </p:pic>
      <p:pic>
        <p:nvPicPr>
          <p:cNvPr id="6" name="Picture 5">
            <a:extLst>
              <a:ext uri="{FF2B5EF4-FFF2-40B4-BE49-F238E27FC236}">
                <a16:creationId xmlns:a16="http://schemas.microsoft.com/office/drawing/2014/main" id="{CCD7D7ED-6EB1-4BDD-B9A2-10BE1E9D15F0}"/>
              </a:ext>
            </a:extLst>
          </p:cNvPr>
          <p:cNvPicPr>
            <a:picLocks noChangeAspect="1"/>
          </p:cNvPicPr>
          <p:nvPr/>
        </p:nvPicPr>
        <p:blipFill>
          <a:blip r:embed="rId7"/>
          <a:stretch>
            <a:fillRect/>
          </a:stretch>
        </p:blipFill>
        <p:spPr>
          <a:xfrm>
            <a:off x="6496340" y="2423802"/>
            <a:ext cx="2321268" cy="1643145"/>
          </a:xfrm>
          <a:prstGeom prst="rect">
            <a:avLst/>
          </a:prstGeom>
        </p:spPr>
      </p:pic>
      <p:pic>
        <p:nvPicPr>
          <p:cNvPr id="8" name="Picture 7">
            <a:extLst>
              <a:ext uri="{FF2B5EF4-FFF2-40B4-BE49-F238E27FC236}">
                <a16:creationId xmlns:a16="http://schemas.microsoft.com/office/drawing/2014/main" id="{625D7E66-E87B-4374-A83E-2CC71E506A39}"/>
              </a:ext>
            </a:extLst>
          </p:cNvPr>
          <p:cNvPicPr>
            <a:picLocks noChangeAspect="1"/>
          </p:cNvPicPr>
          <p:nvPr/>
        </p:nvPicPr>
        <p:blipFill rotWithShape="1">
          <a:blip r:embed="rId8"/>
          <a:srcRect l="8484" t="4585" r="7168" b="17792"/>
          <a:stretch/>
        </p:blipFill>
        <p:spPr>
          <a:xfrm>
            <a:off x="6572538" y="4142302"/>
            <a:ext cx="2099362" cy="2728850"/>
          </a:xfrm>
          <a:prstGeom prst="rect">
            <a:avLst/>
          </a:prstGeom>
        </p:spPr>
      </p:pic>
      <p:pic>
        <p:nvPicPr>
          <p:cNvPr id="10" name="Picture 9">
            <a:extLst>
              <a:ext uri="{FF2B5EF4-FFF2-40B4-BE49-F238E27FC236}">
                <a16:creationId xmlns:a16="http://schemas.microsoft.com/office/drawing/2014/main" id="{3843799C-251A-49B5-89B1-69D49A6BC1D8}"/>
              </a:ext>
            </a:extLst>
          </p:cNvPr>
          <p:cNvPicPr>
            <a:picLocks noChangeAspect="1"/>
          </p:cNvPicPr>
          <p:nvPr/>
        </p:nvPicPr>
        <p:blipFill>
          <a:blip r:embed="rId9"/>
          <a:stretch>
            <a:fillRect/>
          </a:stretch>
        </p:blipFill>
        <p:spPr>
          <a:xfrm>
            <a:off x="2803567" y="2532043"/>
            <a:ext cx="3629811" cy="2333185"/>
          </a:xfrm>
          <a:prstGeom prst="rect">
            <a:avLst/>
          </a:prstGeom>
        </p:spPr>
      </p:pic>
    </p:spTree>
    <p:extLst>
      <p:ext uri="{BB962C8B-B14F-4D97-AF65-F5344CB8AC3E}">
        <p14:creationId xmlns:p14="http://schemas.microsoft.com/office/powerpoint/2010/main" val="3953114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6969"/>
            <a:ext cx="8596668" cy="1320800"/>
          </a:xfrm>
        </p:spPr>
        <p:txBody>
          <a:bodyPr>
            <a:normAutofit/>
          </a:bodyPr>
          <a:lstStyle/>
          <a:p>
            <a:r>
              <a:rPr lang="en-GB" sz="4800" dirty="0">
                <a:latin typeface="Calibri" panose="020F0502020204030204" pitchFamily="34" charset="0"/>
                <a:cs typeface="Calibri" panose="020F0502020204030204" pitchFamily="34" charset="0"/>
              </a:rPr>
              <a:t>ONLINE Resources</a:t>
            </a:r>
          </a:p>
        </p:txBody>
      </p:sp>
      <p:sp>
        <p:nvSpPr>
          <p:cNvPr id="3" name="Content Placeholder 2"/>
          <p:cNvSpPr>
            <a:spLocks noGrp="1"/>
          </p:cNvSpPr>
          <p:nvPr>
            <p:ph idx="1"/>
          </p:nvPr>
        </p:nvSpPr>
        <p:spPr>
          <a:xfrm>
            <a:off x="677334" y="1671192"/>
            <a:ext cx="8596668" cy="3880773"/>
          </a:xfrm>
        </p:spPr>
        <p:txBody>
          <a:bodyPr>
            <a:normAutofit/>
          </a:bodyPr>
          <a:lstStyle/>
          <a:p>
            <a:pPr>
              <a:buNone/>
            </a:pPr>
            <a:r>
              <a:rPr lang="en-GB" altLang="en-US" sz="2400" dirty="0"/>
              <a:t>	</a:t>
            </a:r>
            <a:endParaRPr lang="en-GB" altLang="en-US" sz="1600" dirty="0"/>
          </a:p>
          <a:p>
            <a:endParaRPr lang="en-GB" dirty="0"/>
          </a:p>
        </p:txBody>
      </p:sp>
      <p:sp>
        <p:nvSpPr>
          <p:cNvPr id="7" name="Content Placeholder 2"/>
          <p:cNvSpPr txBox="1">
            <a:spLocks/>
          </p:cNvSpPr>
          <p:nvPr/>
        </p:nvSpPr>
        <p:spPr>
          <a:xfrm>
            <a:off x="168333" y="1568532"/>
            <a:ext cx="4699881" cy="512768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3" charset="2"/>
              <a:buNone/>
            </a:pPr>
            <a:endParaRPr lang="en-GB" altLang="en-US" dirty="0"/>
          </a:p>
          <a:p>
            <a:endParaRPr lang="en-GB" dirty="0"/>
          </a:p>
        </p:txBody>
      </p:sp>
      <p:sp>
        <p:nvSpPr>
          <p:cNvPr id="5" name="TextBox 4"/>
          <p:cNvSpPr txBox="1"/>
          <p:nvPr/>
        </p:nvSpPr>
        <p:spPr>
          <a:xfrm>
            <a:off x="575653" y="1771748"/>
            <a:ext cx="9222059" cy="4247317"/>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Active Learn – </a:t>
            </a:r>
            <a:r>
              <a:rPr lang="en-GB"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www.activelearnprimary.co.uk</a:t>
            </a:r>
            <a:r>
              <a:rPr lang="en-GB" dirty="0">
                <a:solidFill>
                  <a:schemeClr val="bg1"/>
                </a:solidFill>
                <a:latin typeface="Calibri" panose="020F0502020204030204" pitchFamily="34" charset="0"/>
                <a:cs typeface="Calibri" panose="020F0502020204030204" pitchFamily="34" charset="0"/>
              </a:rPr>
              <a:t> – decodable texts for application of sound being taught</a:t>
            </a:r>
          </a:p>
          <a:p>
            <a:pPr marL="285750" indent="-285750">
              <a:buFont typeface="Arial" panose="020B0604020202020204" pitchFamily="34" charset="0"/>
              <a:buChar char="•"/>
            </a:pPr>
            <a:r>
              <a:rPr lang="en-GB" dirty="0" err="1">
                <a:solidFill>
                  <a:schemeClr val="bg1"/>
                </a:solidFill>
                <a:latin typeface="Calibri" panose="020F0502020204030204" pitchFamily="34" charset="0"/>
                <a:cs typeface="Calibri" panose="020F0502020204030204" pitchFamily="34" charset="0"/>
              </a:rPr>
              <a:t>Phonicsplay</a:t>
            </a:r>
            <a:r>
              <a:rPr lang="en-GB" dirty="0">
                <a:solidFill>
                  <a:schemeClr val="bg1"/>
                </a:solidFill>
                <a:latin typeface="Calibri" panose="020F0502020204030204" pitchFamily="34" charset="0"/>
                <a:cs typeface="Calibri" panose="020F0502020204030204" pitchFamily="34" charset="0"/>
              </a:rPr>
              <a:t> – </a:t>
            </a:r>
            <a:r>
              <a:rPr lang="en-GB"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www.phonicsplay.co.uk</a:t>
            </a:r>
            <a:r>
              <a:rPr lang="en-GB" dirty="0">
                <a:solidFill>
                  <a:schemeClr val="bg1"/>
                </a:solidFill>
                <a:latin typeface="Calibri" panose="020F0502020204030204" pitchFamily="34" charset="0"/>
                <a:cs typeface="Calibri" panose="020F0502020204030204" pitchFamily="34" charset="0"/>
              </a:rPr>
              <a:t> – range of interactive games and printable resources</a:t>
            </a:r>
          </a:p>
          <a:p>
            <a:pPr marL="285750" indent="-285750">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Espresso </a:t>
            </a:r>
          </a:p>
          <a:p>
            <a:pPr marL="285750" indent="-285750">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Letters and Sounds - </a:t>
            </a:r>
            <a:r>
              <a:rPr lang="en-GB"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http://www.letters-and-sounds.com</a:t>
            </a:r>
            <a:r>
              <a:rPr lang="en-GB" dirty="0">
                <a:solidFill>
                  <a:schemeClr val="bg1"/>
                </a:solidFill>
                <a:latin typeface="Calibri" panose="020F0502020204030204" pitchFamily="34" charset="0"/>
                <a:cs typeface="Calibri" panose="020F0502020204030204" pitchFamily="34" charset="0"/>
              </a:rPr>
              <a:t> – interactive games, printable resources and application ideas.</a:t>
            </a:r>
          </a:p>
          <a:p>
            <a:pPr marL="285750" indent="-285750">
              <a:buFont typeface="Arial" panose="020B0604020202020204" pitchFamily="34" charset="0"/>
              <a:buChar char="•"/>
            </a:pPr>
            <a:r>
              <a:rPr lang="en-GB" dirty="0" err="1">
                <a:solidFill>
                  <a:schemeClr val="bg1"/>
                </a:solidFill>
                <a:latin typeface="Calibri" panose="020F0502020204030204" pitchFamily="34" charset="0"/>
                <a:cs typeface="Calibri" panose="020F0502020204030204" pitchFamily="34" charset="0"/>
              </a:rPr>
              <a:t>Topmarks</a:t>
            </a:r>
            <a:r>
              <a:rPr lang="en-GB" dirty="0">
                <a:solidFill>
                  <a:schemeClr val="bg1"/>
                </a:solidFill>
                <a:latin typeface="Calibri" panose="020F0502020204030204" pitchFamily="34" charset="0"/>
                <a:cs typeface="Calibri" panose="020F0502020204030204" pitchFamily="34" charset="0"/>
              </a:rPr>
              <a:t> - </a:t>
            </a:r>
            <a:r>
              <a:rPr lang="en-GB"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www.topmarks.co.uk</a:t>
            </a:r>
            <a:r>
              <a:rPr lang="en-GB" dirty="0">
                <a:solidFill>
                  <a:schemeClr val="bg1"/>
                </a:solidFill>
                <a:latin typeface="Calibri" panose="020F0502020204030204" pitchFamily="34" charset="0"/>
                <a:cs typeface="Calibri" panose="020F0502020204030204" pitchFamily="34" charset="0"/>
              </a:rPr>
              <a:t> – links to phonics games. Be careful with sounds and accents!</a:t>
            </a:r>
          </a:p>
          <a:p>
            <a:pPr marL="285750" indent="-285750">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Teach Your Monster To Read - </a:t>
            </a:r>
            <a:r>
              <a:rPr lang="en-GB" dirty="0">
                <a:solidFill>
                  <a:schemeClr val="bg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www.teachyourmonstertoread.com</a:t>
            </a:r>
            <a:r>
              <a:rPr lang="en-GB" dirty="0">
                <a:solidFill>
                  <a:schemeClr val="bg1"/>
                </a:solidFill>
                <a:latin typeface="Calibri" panose="020F0502020204030204" pitchFamily="34" charset="0"/>
                <a:cs typeface="Calibri" panose="020F0502020204030204" pitchFamily="34" charset="0"/>
              </a:rPr>
              <a:t> – especially good for progression.</a:t>
            </a:r>
          </a:p>
          <a:p>
            <a:pPr marL="285750" indent="-285750">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Phonics Bloom - </a:t>
            </a:r>
            <a:r>
              <a:rPr lang="en-GB" dirty="0">
                <a:solidFill>
                  <a:schemeClr val="bg1"/>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www.phonicsbloom.com</a:t>
            </a:r>
            <a:r>
              <a:rPr lang="en-GB" dirty="0">
                <a:solidFill>
                  <a:schemeClr val="bg1"/>
                </a:solidFill>
                <a:latin typeface="Calibri" panose="020F0502020204030204" pitchFamily="34" charset="0"/>
                <a:cs typeface="Calibri" panose="020F0502020204030204" pitchFamily="34" charset="0"/>
              </a:rPr>
              <a:t> - range of interactive games.</a:t>
            </a:r>
          </a:p>
          <a:p>
            <a:pPr marL="285750" indent="-285750">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Twinkl Phonics Suite – App</a:t>
            </a:r>
          </a:p>
          <a:p>
            <a:pPr marL="285750" indent="-285750">
              <a:buFont typeface="Arial" panose="020B0604020202020204" pitchFamily="34" charset="0"/>
              <a:buChar char="•"/>
            </a:pPr>
            <a:r>
              <a:rPr lang="en-GB" dirty="0" err="1">
                <a:solidFill>
                  <a:schemeClr val="bg1"/>
                </a:solidFill>
                <a:latin typeface="Calibri" panose="020F0502020204030204" pitchFamily="34" charset="0"/>
                <a:cs typeface="Calibri" panose="020F0502020204030204" pitchFamily="34" charset="0"/>
              </a:rPr>
              <a:t>SpellingPlay</a:t>
            </a:r>
            <a:r>
              <a:rPr lang="en-GB" dirty="0">
                <a:solidFill>
                  <a:schemeClr val="bg1"/>
                </a:solidFill>
                <a:latin typeface="Calibri" panose="020F0502020204030204" pitchFamily="34" charset="0"/>
                <a:cs typeface="Calibri" panose="020F0502020204030204" pitchFamily="34" charset="0"/>
              </a:rPr>
              <a:t> </a:t>
            </a:r>
            <a:r>
              <a:rPr lang="en-GB" dirty="0">
                <a:solidFill>
                  <a:schemeClr val="bg1"/>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www.spellingplay.co.uk</a:t>
            </a:r>
            <a:r>
              <a:rPr lang="en-GB" dirty="0">
                <a:solidFill>
                  <a:schemeClr val="bg1"/>
                </a:solidFill>
                <a:latin typeface="Calibri" panose="020F0502020204030204" pitchFamily="34" charset="0"/>
                <a:cs typeface="Calibri" panose="020F0502020204030204" pitchFamily="34" charset="0"/>
              </a:rPr>
              <a:t> </a:t>
            </a:r>
          </a:p>
          <a:p>
            <a:endParaRPr lang="en-GB" dirty="0"/>
          </a:p>
          <a:p>
            <a:endParaRPr lang="en-GB" dirty="0"/>
          </a:p>
        </p:txBody>
      </p:sp>
    </p:spTree>
    <p:extLst>
      <p:ext uri="{BB962C8B-B14F-4D97-AF65-F5344CB8AC3E}">
        <p14:creationId xmlns:p14="http://schemas.microsoft.com/office/powerpoint/2010/main" val="2199776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latin typeface="Calibri" panose="020F0502020204030204" pitchFamily="34" charset="0"/>
                <a:cs typeface="Calibri" panose="020F0502020204030204" pitchFamily="34" charset="0"/>
              </a:rPr>
              <a:t>Why are we here?</a:t>
            </a:r>
          </a:p>
        </p:txBody>
      </p:sp>
      <p:sp>
        <p:nvSpPr>
          <p:cNvPr id="3" name="Content Placeholder 2"/>
          <p:cNvSpPr>
            <a:spLocks noGrp="1"/>
          </p:cNvSpPr>
          <p:nvPr>
            <p:ph idx="1"/>
          </p:nvPr>
        </p:nvSpPr>
        <p:spPr>
          <a:xfrm>
            <a:off x="656363" y="1924411"/>
            <a:ext cx="8930981" cy="4459764"/>
          </a:xfrm>
        </p:spPr>
        <p:txBody>
          <a:bodyPr>
            <a:normAutofit fontScale="32500" lnSpcReduction="20000"/>
          </a:bodyPr>
          <a:lstStyle/>
          <a:p>
            <a:pPr>
              <a:buFontTx/>
              <a:buNone/>
            </a:pPr>
            <a:r>
              <a:rPr lang="en-GB" altLang="en-US" sz="8600" dirty="0">
                <a:latin typeface="Calibri" panose="020F0502020204030204" pitchFamily="34" charset="0"/>
                <a:cs typeface="Calibri" panose="020F0502020204030204" pitchFamily="34" charset="0"/>
              </a:rPr>
              <a:t>To :</a:t>
            </a:r>
          </a:p>
          <a:p>
            <a:r>
              <a:rPr lang="en-GB" altLang="en-US" sz="8600" dirty="0">
                <a:latin typeface="Calibri" panose="020F0502020204030204" pitchFamily="34" charset="0"/>
                <a:cs typeface="Calibri" panose="020F0502020204030204" pitchFamily="34" charset="0"/>
              </a:rPr>
              <a:t>Help you understand what phonics is and why it is so important.</a:t>
            </a:r>
          </a:p>
          <a:p>
            <a:endParaRPr lang="en-GB" altLang="en-US" sz="8600" dirty="0">
              <a:latin typeface="Calibri" panose="020F0502020204030204" pitchFamily="34" charset="0"/>
              <a:cs typeface="Calibri" panose="020F0502020204030204" pitchFamily="34" charset="0"/>
            </a:endParaRPr>
          </a:p>
          <a:p>
            <a:pPr marL="0" indent="0">
              <a:buNone/>
            </a:pPr>
            <a:endParaRPr lang="en-GB" altLang="en-US" sz="8600" dirty="0">
              <a:latin typeface="Calibri" panose="020F0502020204030204" pitchFamily="34" charset="0"/>
              <a:cs typeface="Calibri" panose="020F0502020204030204" pitchFamily="34" charset="0"/>
            </a:endParaRPr>
          </a:p>
          <a:p>
            <a:pPr marL="0" indent="0">
              <a:buNone/>
            </a:pPr>
            <a:r>
              <a:rPr lang="en-GB" altLang="en-US" sz="8600" dirty="0">
                <a:latin typeface="Calibri" panose="020F0502020204030204" pitchFamily="34" charset="0"/>
                <a:cs typeface="Calibri" panose="020F0502020204030204" pitchFamily="34" charset="0"/>
              </a:rPr>
              <a:t>Learn new words that your children use and what they mean.</a:t>
            </a:r>
          </a:p>
          <a:p>
            <a:pPr marL="0" indent="0">
              <a:buNone/>
            </a:pPr>
            <a:endParaRPr lang="en-GB" altLang="en-US" sz="8600" dirty="0">
              <a:latin typeface="Calibri" panose="020F0502020204030204" pitchFamily="34" charset="0"/>
              <a:cs typeface="Calibri" panose="020F0502020204030204" pitchFamily="34" charset="0"/>
            </a:endParaRPr>
          </a:p>
          <a:p>
            <a:pPr marL="0" indent="0">
              <a:buNone/>
            </a:pPr>
            <a:r>
              <a:rPr lang="en-GB" altLang="en-US" sz="8600" dirty="0">
                <a:latin typeface="Calibri" panose="020F0502020204030204" pitchFamily="34" charset="0"/>
                <a:cs typeface="Calibri" panose="020F0502020204030204" pitchFamily="34" charset="0"/>
              </a:rPr>
              <a:t> </a:t>
            </a:r>
          </a:p>
          <a:p>
            <a:pPr marL="0" indent="0">
              <a:buNone/>
            </a:pPr>
            <a:r>
              <a:rPr lang="en-GB" altLang="en-US" sz="8600" dirty="0">
                <a:latin typeface="Calibri" panose="020F0502020204030204" pitchFamily="34" charset="0"/>
                <a:cs typeface="Calibri" panose="020F0502020204030204" pitchFamily="34" charset="0"/>
              </a:rPr>
              <a:t>Support your children at home with their learning.</a:t>
            </a:r>
          </a:p>
          <a:p>
            <a:endParaRPr lang="en-GB" dirty="0"/>
          </a:p>
        </p:txBody>
      </p:sp>
      <p:pic>
        <p:nvPicPr>
          <p:cNvPr id="5" name="Picture 4"/>
          <p:cNvPicPr>
            <a:picLocks noChangeAspect="1"/>
          </p:cNvPicPr>
          <p:nvPr/>
        </p:nvPicPr>
        <p:blipFill rotWithShape="1">
          <a:blip r:embed="rId2"/>
          <a:srcRect t="21460" r="57030"/>
          <a:stretch/>
        </p:blipFill>
        <p:spPr>
          <a:xfrm>
            <a:off x="9150317" y="2249978"/>
            <a:ext cx="2886511" cy="3940162"/>
          </a:xfrm>
          <a:prstGeom prst="rect">
            <a:avLst/>
          </a:prstGeom>
        </p:spPr>
      </p:pic>
      <p:pic>
        <p:nvPicPr>
          <p:cNvPr id="4" name="Picture 3">
            <a:extLst>
              <a:ext uri="{FF2B5EF4-FFF2-40B4-BE49-F238E27FC236}">
                <a16:creationId xmlns:a16="http://schemas.microsoft.com/office/drawing/2014/main" id="{8C77B30B-6E2D-45B5-8A11-6580994F50D9}"/>
              </a:ext>
            </a:extLst>
          </p:cNvPr>
          <p:cNvPicPr>
            <a:picLocks noChangeAspect="1"/>
          </p:cNvPicPr>
          <p:nvPr/>
        </p:nvPicPr>
        <p:blipFill>
          <a:blip r:embed="rId3"/>
          <a:stretch>
            <a:fillRect/>
          </a:stretch>
        </p:blipFill>
        <p:spPr>
          <a:xfrm>
            <a:off x="10199284" y="284176"/>
            <a:ext cx="1283364" cy="1474223"/>
          </a:xfrm>
          <a:prstGeom prst="rect">
            <a:avLst/>
          </a:prstGeom>
        </p:spPr>
      </p:pic>
    </p:spTree>
    <p:extLst>
      <p:ext uri="{BB962C8B-B14F-4D97-AF65-F5344CB8AC3E}">
        <p14:creationId xmlns:p14="http://schemas.microsoft.com/office/powerpoint/2010/main" val="2577212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0392"/>
            <a:ext cx="8596668" cy="1320800"/>
          </a:xfrm>
        </p:spPr>
        <p:txBody>
          <a:bodyPr>
            <a:normAutofit/>
          </a:bodyPr>
          <a:lstStyle/>
          <a:p>
            <a:r>
              <a:rPr lang="en-GB" sz="4800" dirty="0">
                <a:latin typeface="Calibri" panose="020F0502020204030204" pitchFamily="34" charset="0"/>
                <a:cs typeface="Calibri" panose="020F0502020204030204" pitchFamily="34" charset="0"/>
              </a:rPr>
              <a:t>What is phonics?</a:t>
            </a:r>
          </a:p>
        </p:txBody>
      </p:sp>
      <p:sp>
        <p:nvSpPr>
          <p:cNvPr id="3" name="Content Placeholder 2"/>
          <p:cNvSpPr>
            <a:spLocks noGrp="1"/>
          </p:cNvSpPr>
          <p:nvPr>
            <p:ph idx="1"/>
          </p:nvPr>
        </p:nvSpPr>
        <p:spPr>
          <a:xfrm>
            <a:off x="297031" y="2328030"/>
            <a:ext cx="9471218" cy="3880773"/>
          </a:xfrm>
        </p:spPr>
        <p:txBody>
          <a:bodyPr>
            <a:normAutofit fontScale="70000" lnSpcReduction="20000"/>
          </a:bodyPr>
          <a:lstStyle/>
          <a:p>
            <a:pPr>
              <a:buFontTx/>
              <a:buNone/>
            </a:pPr>
            <a:r>
              <a:rPr lang="en-GB" altLang="en-US" sz="4500" b="1" dirty="0">
                <a:latin typeface="Calibri" panose="020F0502020204030204" pitchFamily="34" charset="0"/>
                <a:cs typeface="Calibri" panose="020F0502020204030204" pitchFamily="34" charset="0"/>
              </a:rPr>
              <a:t>Knowledge of the alphabetic code</a:t>
            </a:r>
          </a:p>
          <a:p>
            <a:pPr>
              <a:buFontTx/>
              <a:buNone/>
            </a:pPr>
            <a:r>
              <a:rPr lang="en-GB" altLang="en-US" sz="4500" dirty="0">
                <a:latin typeface="Calibri" panose="020F0502020204030204" pitchFamily="34" charset="0"/>
                <a:cs typeface="Calibri" panose="020F0502020204030204" pitchFamily="34" charset="0"/>
              </a:rPr>
              <a:t>(26 letters, 44 phonemes, 140 different letter combinations)</a:t>
            </a:r>
          </a:p>
          <a:p>
            <a:pPr>
              <a:buFontTx/>
              <a:buNone/>
            </a:pPr>
            <a:endParaRPr lang="en-GB" altLang="en-US" sz="3600" dirty="0">
              <a:latin typeface="Calibri" panose="020F0502020204030204" pitchFamily="34" charset="0"/>
              <a:cs typeface="Calibri" panose="020F0502020204030204" pitchFamily="34" charset="0"/>
            </a:endParaRPr>
          </a:p>
          <a:p>
            <a:pPr algn="ctr">
              <a:buFontTx/>
              <a:buNone/>
            </a:pPr>
            <a:r>
              <a:rPr lang="en-GB" altLang="en-US" sz="5100" b="1" dirty="0">
                <a:solidFill>
                  <a:schemeClr val="bg1"/>
                </a:solidFill>
                <a:latin typeface="Calibri" panose="020F0502020204030204" pitchFamily="34" charset="0"/>
                <a:cs typeface="Calibri" panose="020F0502020204030204" pitchFamily="34" charset="0"/>
              </a:rPr>
              <a:t>AND</a:t>
            </a:r>
          </a:p>
          <a:p>
            <a:pPr algn="ctr">
              <a:buFontTx/>
              <a:buNone/>
            </a:pPr>
            <a:endParaRPr lang="en-GB" altLang="en-US" sz="3600" dirty="0">
              <a:solidFill>
                <a:schemeClr val="accent1">
                  <a:lumMod val="75000"/>
                </a:schemeClr>
              </a:solidFill>
              <a:latin typeface="Calibri" panose="020F0502020204030204" pitchFamily="34" charset="0"/>
              <a:cs typeface="Calibri" panose="020F0502020204030204" pitchFamily="34" charset="0"/>
            </a:endParaRPr>
          </a:p>
          <a:p>
            <a:pPr>
              <a:buFontTx/>
              <a:buNone/>
            </a:pPr>
            <a:r>
              <a:rPr lang="en-GB" altLang="en-US" sz="4500" b="1" dirty="0">
                <a:latin typeface="Calibri" panose="020F0502020204030204" pitchFamily="34" charset="0"/>
                <a:cs typeface="Calibri" panose="020F0502020204030204" pitchFamily="34" charset="0"/>
              </a:rPr>
              <a:t>Understanding of the skills of segmenting and blending</a:t>
            </a:r>
          </a:p>
          <a:p>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129" t="18957" r="39983"/>
          <a:stretch/>
        </p:blipFill>
        <p:spPr>
          <a:xfrm rot="16200000">
            <a:off x="8684371" y="-1561"/>
            <a:ext cx="2948532" cy="3726938"/>
          </a:xfrm>
          <a:prstGeom prst="rect">
            <a:avLst/>
          </a:prstGeom>
        </p:spPr>
      </p:pic>
      <p:pic>
        <p:nvPicPr>
          <p:cNvPr id="5" name="Picture 4">
            <a:extLst>
              <a:ext uri="{FF2B5EF4-FFF2-40B4-BE49-F238E27FC236}">
                <a16:creationId xmlns:a16="http://schemas.microsoft.com/office/drawing/2014/main" id="{2B83B203-3226-45C1-A607-683A30790809}"/>
              </a:ext>
            </a:extLst>
          </p:cNvPr>
          <p:cNvPicPr>
            <a:picLocks noChangeAspect="1"/>
          </p:cNvPicPr>
          <p:nvPr/>
        </p:nvPicPr>
        <p:blipFill>
          <a:blip r:embed="rId3"/>
          <a:stretch>
            <a:fillRect/>
          </a:stretch>
        </p:blipFill>
        <p:spPr>
          <a:xfrm>
            <a:off x="10164731" y="4534593"/>
            <a:ext cx="1857375" cy="2133600"/>
          </a:xfrm>
          <a:prstGeom prst="rect">
            <a:avLst/>
          </a:prstGeom>
        </p:spPr>
      </p:pic>
    </p:spTree>
    <p:extLst>
      <p:ext uri="{BB962C8B-B14F-4D97-AF65-F5344CB8AC3E}">
        <p14:creationId xmlns:p14="http://schemas.microsoft.com/office/powerpoint/2010/main" val="304915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latin typeface="Calibri" panose="020F0502020204030204" pitchFamily="34" charset="0"/>
                <a:cs typeface="Calibri" panose="020F0502020204030204" pitchFamily="34" charset="0"/>
              </a:rPr>
              <a:t>How we teach phonics</a:t>
            </a:r>
          </a:p>
        </p:txBody>
      </p:sp>
      <p:sp>
        <p:nvSpPr>
          <p:cNvPr id="3" name="Content Placeholder 2"/>
          <p:cNvSpPr>
            <a:spLocks noGrp="1"/>
          </p:cNvSpPr>
          <p:nvPr>
            <p:ph idx="1"/>
          </p:nvPr>
        </p:nvSpPr>
        <p:spPr>
          <a:xfrm>
            <a:off x="677334" y="1671192"/>
            <a:ext cx="8596668" cy="3880773"/>
          </a:xfrm>
        </p:spPr>
        <p:txBody>
          <a:bodyPr>
            <a:normAutofit/>
          </a:bodyPr>
          <a:lstStyle/>
          <a:p>
            <a:pPr>
              <a:buNone/>
            </a:pPr>
            <a:r>
              <a:rPr lang="en-GB" altLang="en-US" sz="2400" dirty="0"/>
              <a:t>	</a:t>
            </a:r>
            <a:endParaRPr lang="en-GB" altLang="en-US" sz="1600" dirty="0"/>
          </a:p>
          <a:p>
            <a:endParaRPr lang="en-GB" dirty="0"/>
          </a:p>
        </p:txBody>
      </p:sp>
      <p:sp>
        <p:nvSpPr>
          <p:cNvPr id="4" name="Content Placeholder 2"/>
          <p:cNvSpPr txBox="1">
            <a:spLocks/>
          </p:cNvSpPr>
          <p:nvPr/>
        </p:nvSpPr>
        <p:spPr>
          <a:xfrm>
            <a:off x="524934" y="1964269"/>
            <a:ext cx="8596668" cy="388077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fontAlgn="t">
              <a:buNone/>
            </a:pPr>
            <a:r>
              <a:rPr lang="en-GB" sz="2400" dirty="0">
                <a:latin typeface="Calibri" panose="020F0502020204030204" pitchFamily="34" charset="0"/>
                <a:cs typeface="Calibri" panose="020F0502020204030204" pitchFamily="34" charset="0"/>
              </a:rPr>
              <a:t>We follow the Letters and Sounds ‘Principles and Practice of High Quality Phonics’ document. Phonics is supported by using elements from Read Write Inc and Jolly Phonics amongst other resources to support the effective delivery of phonics lessons in order to cater for all pupils’ needs.</a:t>
            </a:r>
          </a:p>
          <a:p>
            <a:pPr marL="0" indent="0" fontAlgn="t">
              <a:buNone/>
            </a:pPr>
            <a:endParaRPr lang="en-GB" sz="2400" dirty="0">
              <a:latin typeface="Calibri" panose="020F0502020204030204" pitchFamily="34" charset="0"/>
              <a:cs typeface="Calibri" panose="020F0502020204030204" pitchFamily="34" charset="0"/>
            </a:endParaRPr>
          </a:p>
          <a:p>
            <a:pPr marL="0" indent="0" fontAlgn="t">
              <a:buNone/>
            </a:pPr>
            <a:r>
              <a:rPr lang="en-GB" sz="2400" dirty="0">
                <a:latin typeface="Calibri" panose="020F0502020204030204" pitchFamily="34" charset="0"/>
                <a:cs typeface="Calibri" panose="020F0502020204030204" pitchFamily="34" charset="0"/>
              </a:rPr>
              <a:t>Letters and Sounds begins in EYFS and moves through to Year 2. In KS2, interventions are planned in order to meet each pupils’ specific needs. </a:t>
            </a:r>
          </a:p>
          <a:p>
            <a:pPr marL="0" indent="0" fontAlgn="t">
              <a:buNone/>
            </a:pPr>
            <a:endParaRPr lang="en-GB" sz="2400" dirty="0">
              <a:latin typeface="Calibri" panose="020F0502020204030204" pitchFamily="34" charset="0"/>
              <a:cs typeface="Calibri" panose="020F0502020204030204" pitchFamily="34" charset="0"/>
            </a:endParaRPr>
          </a:p>
          <a:p>
            <a:pPr marL="0" indent="0" fontAlgn="t">
              <a:buNone/>
            </a:pPr>
            <a:r>
              <a:rPr lang="en-GB" sz="2400" dirty="0">
                <a:latin typeface="Calibri" panose="020F0502020204030204" pitchFamily="34" charset="0"/>
                <a:cs typeface="Calibri" panose="020F0502020204030204" pitchFamily="34" charset="0"/>
              </a:rPr>
              <a:t>Phonics lessons are systematic, following a clear structure and accurate, modelling the use of pure sounds. </a:t>
            </a:r>
          </a:p>
          <a:p>
            <a:pPr>
              <a:buFont typeface="Wingdings 3" charset="2"/>
              <a:buNone/>
            </a:pPr>
            <a:endParaRPr lang="en-GB" dirty="0"/>
          </a:p>
        </p:txBody>
      </p:sp>
      <p:pic>
        <p:nvPicPr>
          <p:cNvPr id="5" name="Picture 4"/>
          <p:cNvPicPr>
            <a:picLocks noChangeAspect="1"/>
          </p:cNvPicPr>
          <p:nvPr/>
        </p:nvPicPr>
        <p:blipFill>
          <a:blip r:embed="rId2"/>
          <a:stretch>
            <a:fillRect/>
          </a:stretch>
        </p:blipFill>
        <p:spPr>
          <a:xfrm>
            <a:off x="9426402" y="1843221"/>
            <a:ext cx="2744441" cy="3861144"/>
          </a:xfrm>
          <a:prstGeom prst="rect">
            <a:avLst/>
          </a:prstGeom>
        </p:spPr>
      </p:pic>
      <p:pic>
        <p:nvPicPr>
          <p:cNvPr id="6" name="Picture 5">
            <a:extLst>
              <a:ext uri="{FF2B5EF4-FFF2-40B4-BE49-F238E27FC236}">
                <a16:creationId xmlns:a16="http://schemas.microsoft.com/office/drawing/2014/main" id="{D75EA3B3-6FBF-4ABC-B7B1-ECADC35B4A1B}"/>
              </a:ext>
            </a:extLst>
          </p:cNvPr>
          <p:cNvPicPr>
            <a:picLocks noChangeAspect="1"/>
          </p:cNvPicPr>
          <p:nvPr/>
        </p:nvPicPr>
        <p:blipFill>
          <a:blip r:embed="rId3"/>
          <a:stretch>
            <a:fillRect/>
          </a:stretch>
        </p:blipFill>
        <p:spPr>
          <a:xfrm>
            <a:off x="9848112" y="184832"/>
            <a:ext cx="1443687" cy="1658389"/>
          </a:xfrm>
          <a:prstGeom prst="rect">
            <a:avLst/>
          </a:prstGeom>
        </p:spPr>
      </p:pic>
    </p:spTree>
    <p:extLst>
      <p:ext uri="{BB962C8B-B14F-4D97-AF65-F5344CB8AC3E}">
        <p14:creationId xmlns:p14="http://schemas.microsoft.com/office/powerpoint/2010/main" val="2837025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latin typeface="Calibri" panose="020F0502020204030204" pitchFamily="34" charset="0"/>
                <a:cs typeface="Calibri" panose="020F0502020204030204" pitchFamily="34" charset="0"/>
              </a:rPr>
              <a:t>Terminology</a:t>
            </a:r>
          </a:p>
        </p:txBody>
      </p:sp>
      <p:sp>
        <p:nvSpPr>
          <p:cNvPr id="3" name="Content Placeholder 2"/>
          <p:cNvSpPr>
            <a:spLocks noGrp="1"/>
          </p:cNvSpPr>
          <p:nvPr>
            <p:ph idx="1"/>
          </p:nvPr>
        </p:nvSpPr>
        <p:spPr>
          <a:xfrm>
            <a:off x="621063" y="2022884"/>
            <a:ext cx="8596668" cy="3880773"/>
          </a:xfrm>
        </p:spPr>
        <p:txBody>
          <a:bodyPr>
            <a:normAutofit/>
          </a:bodyPr>
          <a:lstStyle/>
          <a:p>
            <a:pPr>
              <a:buNone/>
            </a:pPr>
            <a:r>
              <a:rPr lang="en-GB" altLang="en-US" sz="2400" dirty="0">
                <a:latin typeface="Calibri" panose="020F0502020204030204" pitchFamily="34" charset="0"/>
                <a:cs typeface="Calibri" panose="020F0502020204030204" pitchFamily="34" charset="0"/>
              </a:rPr>
              <a:t>	</a:t>
            </a:r>
            <a:r>
              <a:rPr lang="en-GB" altLang="en-US" sz="2800" dirty="0">
                <a:latin typeface="Calibri" panose="020F0502020204030204" pitchFamily="34" charset="0"/>
                <a:cs typeface="Calibri" panose="020F0502020204030204" pitchFamily="34" charset="0"/>
              </a:rPr>
              <a:t>We use the correct phonic terminology with children right from the beginning. It might sound complex but it actually makes it easier.</a:t>
            </a:r>
          </a:p>
          <a:p>
            <a:pPr>
              <a:buNone/>
            </a:pPr>
            <a:endParaRPr lang="en-GB" altLang="en-US" sz="2800" dirty="0">
              <a:latin typeface="Calibri" panose="020F0502020204030204" pitchFamily="34" charset="0"/>
              <a:cs typeface="Calibri" panose="020F0502020204030204" pitchFamily="34" charset="0"/>
            </a:endParaRPr>
          </a:p>
          <a:p>
            <a:pPr>
              <a:buNone/>
            </a:pPr>
            <a:endParaRPr lang="en-GB" altLang="en-US" sz="1600" dirty="0"/>
          </a:p>
          <a:p>
            <a:endParaRPr lang="en-GB" dirty="0"/>
          </a:p>
        </p:txBody>
      </p:sp>
      <p:pic>
        <p:nvPicPr>
          <p:cNvPr id="5" name="Picture 4">
            <a:extLst>
              <a:ext uri="{FF2B5EF4-FFF2-40B4-BE49-F238E27FC236}">
                <a16:creationId xmlns:a16="http://schemas.microsoft.com/office/drawing/2014/main" id="{9A3DC776-D450-4A8D-8BA5-C45FA9149E2E}"/>
              </a:ext>
            </a:extLst>
          </p:cNvPr>
          <p:cNvPicPr>
            <a:picLocks noChangeAspect="1"/>
          </p:cNvPicPr>
          <p:nvPr/>
        </p:nvPicPr>
        <p:blipFill>
          <a:blip r:embed="rId2"/>
          <a:stretch>
            <a:fillRect/>
          </a:stretch>
        </p:blipFill>
        <p:spPr>
          <a:xfrm>
            <a:off x="10058311" y="4512426"/>
            <a:ext cx="1857375" cy="2133600"/>
          </a:xfrm>
          <a:prstGeom prst="rect">
            <a:avLst/>
          </a:prstGeom>
        </p:spPr>
      </p:pic>
    </p:spTree>
    <p:extLst>
      <p:ext uri="{BB962C8B-B14F-4D97-AF65-F5344CB8AC3E}">
        <p14:creationId xmlns:p14="http://schemas.microsoft.com/office/powerpoint/2010/main" val="448430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7" y="0"/>
            <a:ext cx="8596668" cy="1320800"/>
          </a:xfrm>
        </p:spPr>
        <p:txBody>
          <a:bodyPr>
            <a:normAutofit/>
          </a:bodyPr>
          <a:lstStyle/>
          <a:p>
            <a:r>
              <a:rPr lang="en-GB" sz="4800" dirty="0">
                <a:latin typeface="Calibri" panose="020F0502020204030204" pitchFamily="34" charset="0"/>
                <a:cs typeface="Calibri" panose="020F0502020204030204" pitchFamily="34" charset="0"/>
              </a:rPr>
              <a:t>Terminology</a:t>
            </a:r>
          </a:p>
        </p:txBody>
      </p:sp>
      <p:pic>
        <p:nvPicPr>
          <p:cNvPr id="8" name="Picture 7"/>
          <p:cNvPicPr>
            <a:picLocks noChangeAspect="1"/>
          </p:cNvPicPr>
          <p:nvPr/>
        </p:nvPicPr>
        <p:blipFill>
          <a:blip r:embed="rId2"/>
          <a:stretch>
            <a:fillRect/>
          </a:stretch>
        </p:blipFill>
        <p:spPr>
          <a:xfrm>
            <a:off x="2301108" y="912648"/>
            <a:ext cx="7568105" cy="5728345"/>
          </a:xfrm>
          <a:prstGeom prst="rect">
            <a:avLst/>
          </a:prstGeom>
        </p:spPr>
      </p:pic>
      <p:pic>
        <p:nvPicPr>
          <p:cNvPr id="3" name="Picture 2">
            <a:extLst>
              <a:ext uri="{FF2B5EF4-FFF2-40B4-BE49-F238E27FC236}">
                <a16:creationId xmlns:a16="http://schemas.microsoft.com/office/drawing/2014/main" id="{A78CF9E0-FD8B-4837-ACFB-85C93845311C}"/>
              </a:ext>
            </a:extLst>
          </p:cNvPr>
          <p:cNvPicPr>
            <a:picLocks noChangeAspect="1"/>
          </p:cNvPicPr>
          <p:nvPr/>
        </p:nvPicPr>
        <p:blipFill>
          <a:blip r:embed="rId3"/>
          <a:stretch>
            <a:fillRect/>
          </a:stretch>
        </p:blipFill>
        <p:spPr>
          <a:xfrm>
            <a:off x="10221450" y="4318462"/>
            <a:ext cx="1857375" cy="2133600"/>
          </a:xfrm>
          <a:prstGeom prst="rect">
            <a:avLst/>
          </a:prstGeom>
        </p:spPr>
      </p:pic>
    </p:spTree>
    <p:extLst>
      <p:ext uri="{BB962C8B-B14F-4D97-AF65-F5344CB8AC3E}">
        <p14:creationId xmlns:p14="http://schemas.microsoft.com/office/powerpoint/2010/main" val="207959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00793" y="276553"/>
            <a:ext cx="7374117" cy="3939738"/>
          </a:xfrm>
          <a:prstGeom prst="rect">
            <a:avLst/>
          </a:prstGeom>
        </p:spPr>
      </p:pic>
      <p:pic>
        <p:nvPicPr>
          <p:cNvPr id="7" name="Picture 6"/>
          <p:cNvPicPr>
            <a:picLocks noChangeAspect="1"/>
          </p:cNvPicPr>
          <p:nvPr/>
        </p:nvPicPr>
        <p:blipFill>
          <a:blip r:embed="rId3"/>
          <a:stretch>
            <a:fillRect/>
          </a:stretch>
        </p:blipFill>
        <p:spPr>
          <a:xfrm>
            <a:off x="1700794" y="4121698"/>
            <a:ext cx="7374117" cy="2375762"/>
          </a:xfrm>
          <a:prstGeom prst="rect">
            <a:avLst/>
          </a:prstGeom>
        </p:spPr>
      </p:pic>
      <p:pic>
        <p:nvPicPr>
          <p:cNvPr id="2" name="Picture 1">
            <a:extLst>
              <a:ext uri="{FF2B5EF4-FFF2-40B4-BE49-F238E27FC236}">
                <a16:creationId xmlns:a16="http://schemas.microsoft.com/office/drawing/2014/main" id="{12BFBC6D-06D4-4D28-A129-CDEAA579D225}"/>
              </a:ext>
            </a:extLst>
          </p:cNvPr>
          <p:cNvPicPr>
            <a:picLocks noChangeAspect="1"/>
          </p:cNvPicPr>
          <p:nvPr/>
        </p:nvPicPr>
        <p:blipFill>
          <a:blip r:embed="rId4"/>
          <a:stretch>
            <a:fillRect/>
          </a:stretch>
        </p:blipFill>
        <p:spPr>
          <a:xfrm>
            <a:off x="9827981" y="4363860"/>
            <a:ext cx="1857375" cy="2133600"/>
          </a:xfrm>
          <a:prstGeom prst="rect">
            <a:avLst/>
          </a:prstGeom>
        </p:spPr>
      </p:pic>
    </p:spTree>
    <p:extLst>
      <p:ext uri="{BB962C8B-B14F-4D97-AF65-F5344CB8AC3E}">
        <p14:creationId xmlns:p14="http://schemas.microsoft.com/office/powerpoint/2010/main" val="254216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BB76-4CA2-4A1C-82D1-2FA5EEF51E43}"/>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Tricky words</a:t>
            </a:r>
          </a:p>
        </p:txBody>
      </p:sp>
      <p:sp>
        <p:nvSpPr>
          <p:cNvPr id="3" name="Content Placeholder 2">
            <a:extLst>
              <a:ext uri="{FF2B5EF4-FFF2-40B4-BE49-F238E27FC236}">
                <a16:creationId xmlns:a16="http://schemas.microsoft.com/office/drawing/2014/main" id="{D632A4C0-2EEE-44EF-84E3-1DECA70CE694}"/>
              </a:ext>
            </a:extLst>
          </p:cNvPr>
          <p:cNvSpPr>
            <a:spLocks noGrp="1"/>
          </p:cNvSpPr>
          <p:nvPr>
            <p:ph idx="1"/>
          </p:nvPr>
        </p:nvSpPr>
        <p:spPr/>
        <p:txBody>
          <a:bodyPr>
            <a:normAutofit fontScale="92500" lnSpcReduction="20000"/>
          </a:bodyPr>
          <a:lstStyle/>
          <a:p>
            <a:pPr marL="0" indent="0">
              <a:buNone/>
            </a:pPr>
            <a:r>
              <a:rPr lang="en-GB" b="1" dirty="0">
                <a:latin typeface="Calibri" panose="020F0502020204030204" pitchFamily="34" charset="0"/>
                <a:cs typeface="Calibri" panose="020F0502020204030204" pitchFamily="34" charset="0"/>
              </a:rPr>
              <a:t>Common Exception Words</a:t>
            </a:r>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Pupils are taught high frequency words that do not conform completely to grapheme-phoneme correspondence rules. We call these ‘tricky’ words. Pupils are specifically taught the ‘tricky’ part of the word and strategies to remember this. They are taught to apply their knowledge of these words in reading and writing. The words are taken from phases 2 to 5 of Letters and Sounds in addition to those listed in the English Appendix 1: Spelling to the National Curriculum.</a:t>
            </a:r>
          </a:p>
          <a:p>
            <a:pPr marL="0" indent="0">
              <a:buNone/>
            </a:pPr>
            <a:endParaRPr lang="en-GB" b="1" dirty="0">
              <a:latin typeface="Calibri" panose="020F0502020204030204" pitchFamily="34" charset="0"/>
              <a:cs typeface="Calibri" panose="020F0502020204030204" pitchFamily="34" charset="0"/>
            </a:endParaRPr>
          </a:p>
          <a:p>
            <a:pPr marL="0" indent="0">
              <a:buNone/>
            </a:pPr>
            <a:r>
              <a:rPr lang="en-GB" b="1" dirty="0">
                <a:latin typeface="Calibri" panose="020F0502020204030204" pitchFamily="34" charset="0"/>
                <a:cs typeface="Calibri" panose="020F0502020204030204" pitchFamily="34" charset="0"/>
              </a:rPr>
              <a:t>Phonically Decodable Texts</a:t>
            </a:r>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Pupils are not expected to read texts which they cannot decode for themselves until they are reaching fluency. We have a choice of phonically decodable books for both guided reading and home reading, which are carefully selected to match the pupil’s developing phonic knowledge, so that every pupil can experience success in their reading by using the skills they have already been taught.</a:t>
            </a:r>
          </a:p>
          <a:p>
            <a:endParaRPr lang="en-GB" dirty="0"/>
          </a:p>
        </p:txBody>
      </p:sp>
      <p:pic>
        <p:nvPicPr>
          <p:cNvPr id="4" name="Picture 3">
            <a:extLst>
              <a:ext uri="{FF2B5EF4-FFF2-40B4-BE49-F238E27FC236}">
                <a16:creationId xmlns:a16="http://schemas.microsoft.com/office/drawing/2014/main" id="{8937D6B1-3F03-4B00-A9A1-84C18F8234B8}"/>
              </a:ext>
            </a:extLst>
          </p:cNvPr>
          <p:cNvPicPr>
            <a:picLocks noChangeAspect="1"/>
          </p:cNvPicPr>
          <p:nvPr/>
        </p:nvPicPr>
        <p:blipFill>
          <a:blip r:embed="rId2"/>
          <a:stretch>
            <a:fillRect/>
          </a:stretch>
        </p:blipFill>
        <p:spPr>
          <a:xfrm>
            <a:off x="63298" y="342365"/>
            <a:ext cx="1212117" cy="1392381"/>
          </a:xfrm>
          <a:prstGeom prst="rect">
            <a:avLst/>
          </a:prstGeom>
        </p:spPr>
      </p:pic>
    </p:spTree>
    <p:extLst>
      <p:ext uri="{BB962C8B-B14F-4D97-AF65-F5344CB8AC3E}">
        <p14:creationId xmlns:p14="http://schemas.microsoft.com/office/powerpoint/2010/main" val="2815528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732" y="168812"/>
            <a:ext cx="8596668" cy="1320800"/>
          </a:xfrm>
        </p:spPr>
        <p:txBody>
          <a:bodyPr>
            <a:normAutofit/>
          </a:bodyPr>
          <a:lstStyle/>
          <a:p>
            <a:r>
              <a:rPr lang="en-GB" sz="4800" dirty="0">
                <a:latin typeface="Calibri" panose="020F0502020204030204" pitchFamily="34" charset="0"/>
                <a:cs typeface="Calibri" panose="020F0502020204030204" pitchFamily="34" charset="0"/>
              </a:rPr>
              <a:t>Planning</a:t>
            </a:r>
          </a:p>
        </p:txBody>
      </p:sp>
      <p:sp>
        <p:nvSpPr>
          <p:cNvPr id="3" name="Content Placeholder 2"/>
          <p:cNvSpPr>
            <a:spLocks noGrp="1"/>
          </p:cNvSpPr>
          <p:nvPr>
            <p:ph idx="1"/>
          </p:nvPr>
        </p:nvSpPr>
        <p:spPr>
          <a:xfrm>
            <a:off x="677334" y="1671192"/>
            <a:ext cx="8596668" cy="3880773"/>
          </a:xfrm>
        </p:spPr>
        <p:txBody>
          <a:bodyPr>
            <a:normAutofit/>
          </a:bodyPr>
          <a:lstStyle/>
          <a:p>
            <a:pPr>
              <a:buNone/>
            </a:pPr>
            <a:r>
              <a:rPr lang="en-GB" altLang="en-US" sz="2400" dirty="0"/>
              <a:t>	</a:t>
            </a:r>
            <a:endParaRPr lang="en-GB" altLang="en-US" sz="1600" dirty="0"/>
          </a:p>
          <a:p>
            <a:endParaRPr lang="en-GB" dirty="0"/>
          </a:p>
        </p:txBody>
      </p:sp>
      <p:sp>
        <p:nvSpPr>
          <p:cNvPr id="4" name="Content Placeholder 2"/>
          <p:cNvSpPr txBox="1">
            <a:spLocks/>
          </p:cNvSpPr>
          <p:nvPr/>
        </p:nvSpPr>
        <p:spPr>
          <a:xfrm>
            <a:off x="0" y="1010792"/>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3" charset="2"/>
              <a:buNone/>
            </a:pPr>
            <a:r>
              <a:rPr lang="en-GB" altLang="en-US" sz="2400" dirty="0"/>
              <a:t>	Phase 2</a:t>
            </a:r>
            <a:endParaRPr lang="en-GB" altLang="en-US" sz="1600" dirty="0"/>
          </a:p>
          <a:p>
            <a:endParaRPr lang="en-GB" dirty="0"/>
          </a:p>
        </p:txBody>
      </p:sp>
      <p:pic>
        <p:nvPicPr>
          <p:cNvPr id="6" name="Picture 5">
            <a:extLst>
              <a:ext uri="{FF2B5EF4-FFF2-40B4-BE49-F238E27FC236}">
                <a16:creationId xmlns:a16="http://schemas.microsoft.com/office/drawing/2014/main" id="{727A34D2-8558-47B5-A04D-B552DF32AE51}"/>
              </a:ext>
            </a:extLst>
          </p:cNvPr>
          <p:cNvPicPr>
            <a:picLocks noChangeAspect="1"/>
          </p:cNvPicPr>
          <p:nvPr/>
        </p:nvPicPr>
        <p:blipFill rotWithShape="1">
          <a:blip r:embed="rId2"/>
          <a:srcRect r="5680"/>
          <a:stretch/>
        </p:blipFill>
        <p:spPr>
          <a:xfrm>
            <a:off x="93764" y="1773192"/>
            <a:ext cx="6352233" cy="5009398"/>
          </a:xfrm>
          <a:prstGeom prst="rect">
            <a:avLst/>
          </a:prstGeom>
        </p:spPr>
      </p:pic>
      <p:pic>
        <p:nvPicPr>
          <p:cNvPr id="9" name="Picture 8">
            <a:extLst>
              <a:ext uri="{FF2B5EF4-FFF2-40B4-BE49-F238E27FC236}">
                <a16:creationId xmlns:a16="http://schemas.microsoft.com/office/drawing/2014/main" id="{9E608847-2698-48B9-81A9-AFB16EA99479}"/>
              </a:ext>
            </a:extLst>
          </p:cNvPr>
          <p:cNvPicPr/>
          <p:nvPr/>
        </p:nvPicPr>
        <p:blipFill>
          <a:blip r:embed="rId3">
            <a:extLst>
              <a:ext uri="{28A0092B-C50C-407E-A947-70E740481C1C}">
                <a14:useLocalDpi xmlns:a14="http://schemas.microsoft.com/office/drawing/2010/main" val="0"/>
              </a:ext>
            </a:extLst>
          </a:blip>
          <a:stretch>
            <a:fillRect/>
          </a:stretch>
        </p:blipFill>
        <p:spPr>
          <a:xfrm>
            <a:off x="6445996" y="168812"/>
            <a:ext cx="4935599" cy="6613778"/>
          </a:xfrm>
          <a:prstGeom prst="rect">
            <a:avLst/>
          </a:prstGeom>
        </p:spPr>
      </p:pic>
    </p:spTree>
    <p:extLst>
      <p:ext uri="{BB962C8B-B14F-4D97-AF65-F5344CB8AC3E}">
        <p14:creationId xmlns:p14="http://schemas.microsoft.com/office/powerpoint/2010/main" val="10404622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A9330EFC00504BB02435EE8108959C" ma:contentTypeVersion="10" ma:contentTypeDescription="Create a new document." ma:contentTypeScope="" ma:versionID="a7999f1e63536106af26cc0b4daafe0e">
  <xsd:schema xmlns:xsd="http://www.w3.org/2001/XMLSchema" xmlns:xs="http://www.w3.org/2001/XMLSchema" xmlns:p="http://schemas.microsoft.com/office/2006/metadata/properties" xmlns:ns3="5d2252fb-47e6-4a65-9587-e8d1bc342ed9" targetNamespace="http://schemas.microsoft.com/office/2006/metadata/properties" ma:root="true" ma:fieldsID="4366fe8e568b1b7d2371d879c4e014f1" ns3:_="">
    <xsd:import namespace="5d2252fb-47e6-4a65-9587-e8d1bc342ed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2252fb-47e6-4a65-9587-e8d1bc342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92A5F0-BFEC-48B4-A49D-FA1DDA14E5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2252fb-47e6-4a65-9587-e8d1bc342e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836B94-765E-4C0E-AF7F-AD18857CE1EA}">
  <ds:schemaRefs>
    <ds:schemaRef ds:uri="http://schemas.microsoft.com/sharepoint/v3/contenttype/forms"/>
  </ds:schemaRefs>
</ds:datastoreItem>
</file>

<file path=customXml/itemProps3.xml><?xml version="1.0" encoding="utf-8"?>
<ds:datastoreItem xmlns:ds="http://schemas.openxmlformats.org/officeDocument/2006/customXml" ds:itemID="{C8731CFA-5849-4B98-9BBB-E8072C99AD06}">
  <ds:schemaRefs>
    <ds:schemaRef ds:uri="http://schemas.microsoft.com/office/2006/documentManagement/types"/>
    <ds:schemaRef ds:uri="http://www.w3.org/XML/1998/namespace"/>
    <ds:schemaRef ds:uri="http://purl.org/dc/terms/"/>
    <ds:schemaRef ds:uri="http://purl.org/dc/elements/1.1/"/>
    <ds:schemaRef ds:uri="5d2252fb-47e6-4a65-9587-e8d1bc342ed9"/>
    <ds:schemaRef ds:uri="http://schemas.microsoft.com/office/infopath/2007/PartnerControls"/>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TM03090430[[fn=Banded]]</Template>
  <TotalTime>3545</TotalTime>
  <Words>603</Words>
  <Application>Microsoft Office PowerPoint</Application>
  <PresentationFormat>Widescreen</PresentationFormat>
  <Paragraphs>101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Corbel</vt:lpstr>
      <vt:lpstr>Wingdings</vt:lpstr>
      <vt:lpstr>Wingdings 3</vt:lpstr>
      <vt:lpstr>Banded</vt:lpstr>
      <vt:lpstr>Phonics At home A parent friendly guide</vt:lpstr>
      <vt:lpstr>Why are we here?</vt:lpstr>
      <vt:lpstr>What is phonics?</vt:lpstr>
      <vt:lpstr>How we teach phonics</vt:lpstr>
      <vt:lpstr>Terminology</vt:lpstr>
      <vt:lpstr>Terminology</vt:lpstr>
      <vt:lpstr>PowerPoint Presentation</vt:lpstr>
      <vt:lpstr>Tricky words</vt:lpstr>
      <vt:lpstr>Planning</vt:lpstr>
      <vt:lpstr>Phase 2</vt:lpstr>
      <vt:lpstr>Phase 3</vt:lpstr>
      <vt:lpstr>Phase 4</vt:lpstr>
      <vt:lpstr>Phase 5a</vt:lpstr>
      <vt:lpstr>Phase 5B</vt:lpstr>
      <vt:lpstr>Phase 5c</vt:lpstr>
      <vt:lpstr>ONLINE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at SSSJ</dc:title>
  <dc:creator>Louise Holland</dc:creator>
  <cp:lastModifiedBy>Laura March</cp:lastModifiedBy>
  <cp:revision>146</cp:revision>
  <cp:lastPrinted>2019-05-21T06:45:35Z</cp:lastPrinted>
  <dcterms:created xsi:type="dcterms:W3CDTF">2019-03-09T11:59:37Z</dcterms:created>
  <dcterms:modified xsi:type="dcterms:W3CDTF">2021-01-21T13:01:51Z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0x01010032A9330EFC00504BB02435EE8108959C</vt:lpwstr>
  </property>
</Properties>
</file>