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63" r:id="rId3"/>
    <p:sldId id="260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96"/>
    <p:restoredTop sz="94586"/>
  </p:normalViewPr>
  <p:slideViewPr>
    <p:cSldViewPr snapToGrid="0" snapToObjects="1">
      <p:cViewPr varScale="1">
        <p:scale>
          <a:sx n="64" d="100"/>
          <a:sy n="64" d="100"/>
        </p:scale>
        <p:origin x="2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DBAEED-2FDA-4A9A-BD5F-135AA6E4F219}" type="doc">
      <dgm:prSet loTypeId="urn:microsoft.com/office/officeart/2005/8/layout/lProcess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1369CE-E65D-4F53-B380-8F0BCB647767}">
      <dgm:prSet phldrT="[Text]"/>
      <dgm:spPr/>
      <dgm:t>
        <a:bodyPr/>
        <a:lstStyle/>
        <a:p>
          <a:r>
            <a:rPr lang="en-US"/>
            <a:t>Headteacher </a:t>
          </a:r>
        </a:p>
      </dgm:t>
    </dgm:pt>
    <dgm:pt modelId="{3451CCB5-F8B9-4F8A-ABF0-689EE5825F21}" type="parTrans" cxnId="{5B79E346-C21E-4D7E-BF3A-9D04A617E5AA}">
      <dgm:prSet/>
      <dgm:spPr/>
      <dgm:t>
        <a:bodyPr/>
        <a:lstStyle/>
        <a:p>
          <a:endParaRPr lang="en-US"/>
        </a:p>
      </dgm:t>
    </dgm:pt>
    <dgm:pt modelId="{6FBD3AD8-8D04-4D1F-922A-BA368879AE39}" type="sibTrans" cxnId="{5B79E346-C21E-4D7E-BF3A-9D04A617E5AA}">
      <dgm:prSet/>
      <dgm:spPr/>
      <dgm:t>
        <a:bodyPr/>
        <a:lstStyle/>
        <a:p>
          <a:endParaRPr lang="en-US"/>
        </a:p>
      </dgm:t>
    </dgm:pt>
    <dgm:pt modelId="{871D6E64-AC8F-4E31-8851-6EC4E41D430A}">
      <dgm:prSet phldrT="[Text]" custT="1"/>
      <dgm:spPr/>
      <dgm:t>
        <a:bodyPr/>
        <a:lstStyle/>
        <a:p>
          <a:r>
            <a:rPr lang="en-US" sz="1200" dirty="0" err="1"/>
            <a:t>Mr</a:t>
          </a:r>
          <a:r>
            <a:rPr lang="en-US" sz="1200" dirty="0"/>
            <a:t> Andrew Rojas</a:t>
          </a:r>
        </a:p>
      </dgm:t>
    </dgm:pt>
    <dgm:pt modelId="{C4AADCFA-7146-4305-8A79-3EB448175511}" type="parTrans" cxnId="{4593BF7E-4FFB-493B-8175-43E98E9FD963}">
      <dgm:prSet/>
      <dgm:spPr/>
      <dgm:t>
        <a:bodyPr/>
        <a:lstStyle/>
        <a:p>
          <a:endParaRPr lang="en-US"/>
        </a:p>
      </dgm:t>
    </dgm:pt>
    <dgm:pt modelId="{1F8F7545-52A5-434E-9303-7AD1515FE2BB}" type="sibTrans" cxnId="{4593BF7E-4FFB-493B-8175-43E98E9FD963}">
      <dgm:prSet/>
      <dgm:spPr/>
      <dgm:t>
        <a:bodyPr/>
        <a:lstStyle/>
        <a:p>
          <a:endParaRPr lang="en-US"/>
        </a:p>
      </dgm:t>
    </dgm:pt>
    <dgm:pt modelId="{27E2DD71-FDF6-4FB5-838B-ABE49A1A9804}">
      <dgm:prSet phldrT="[Text]"/>
      <dgm:spPr/>
      <dgm:t>
        <a:bodyPr/>
        <a:lstStyle/>
        <a:p>
          <a:r>
            <a:rPr lang="en-US"/>
            <a:t>Chair</a:t>
          </a:r>
        </a:p>
      </dgm:t>
    </dgm:pt>
    <dgm:pt modelId="{9520F3BA-7EED-4626-B83A-103C4F018319}" type="parTrans" cxnId="{4CFBB718-064D-4562-9918-6BB0441A089E}">
      <dgm:prSet/>
      <dgm:spPr/>
      <dgm:t>
        <a:bodyPr/>
        <a:lstStyle/>
        <a:p>
          <a:endParaRPr lang="en-US"/>
        </a:p>
      </dgm:t>
    </dgm:pt>
    <dgm:pt modelId="{E19C9D78-3A6A-4220-88C1-925E0156B354}" type="sibTrans" cxnId="{4CFBB718-064D-4562-9918-6BB0441A089E}">
      <dgm:prSet/>
      <dgm:spPr/>
      <dgm:t>
        <a:bodyPr/>
        <a:lstStyle/>
        <a:p>
          <a:endParaRPr lang="en-US"/>
        </a:p>
      </dgm:t>
    </dgm:pt>
    <dgm:pt modelId="{8A6723D4-F347-4DE5-892E-985B0FFBF6EE}">
      <dgm:prSet phldrT="[Text]"/>
      <dgm:spPr/>
      <dgm:t>
        <a:bodyPr/>
        <a:lstStyle/>
        <a:p>
          <a:r>
            <a:rPr lang="en-US"/>
            <a:t>Ms Zakia Mohamadi</a:t>
          </a:r>
        </a:p>
      </dgm:t>
    </dgm:pt>
    <dgm:pt modelId="{0E07E29F-177E-47AF-9C4D-E7D027E121A9}" type="parTrans" cxnId="{FC7B134F-2076-4A1D-BA7B-30898230D0D6}">
      <dgm:prSet/>
      <dgm:spPr/>
      <dgm:t>
        <a:bodyPr/>
        <a:lstStyle/>
        <a:p>
          <a:endParaRPr lang="en-US"/>
        </a:p>
      </dgm:t>
    </dgm:pt>
    <dgm:pt modelId="{AEDF6075-A0A2-4B47-BA50-2EB4028C9598}" type="sibTrans" cxnId="{FC7B134F-2076-4A1D-BA7B-30898230D0D6}">
      <dgm:prSet/>
      <dgm:spPr/>
      <dgm:t>
        <a:bodyPr/>
        <a:lstStyle/>
        <a:p>
          <a:endParaRPr lang="en-US"/>
        </a:p>
      </dgm:t>
    </dgm:pt>
    <dgm:pt modelId="{0847A321-239B-42B3-8911-7DCFA3850C06}">
      <dgm:prSet phldrT="[Text]"/>
      <dgm:spPr/>
      <dgm:t>
        <a:bodyPr/>
        <a:lstStyle/>
        <a:p>
          <a:r>
            <a:rPr lang="en-US"/>
            <a:t>Secretary</a:t>
          </a:r>
        </a:p>
      </dgm:t>
    </dgm:pt>
    <dgm:pt modelId="{1541059A-A030-4AAE-A464-37EEBE5B5E4D}" type="parTrans" cxnId="{2E4FC270-EB8A-4A69-966A-97D7D962ABA3}">
      <dgm:prSet/>
      <dgm:spPr/>
      <dgm:t>
        <a:bodyPr/>
        <a:lstStyle/>
        <a:p>
          <a:endParaRPr lang="en-US"/>
        </a:p>
      </dgm:t>
    </dgm:pt>
    <dgm:pt modelId="{3FF3A6E8-A18B-4203-B89C-7DDD28A8BB72}" type="sibTrans" cxnId="{2E4FC270-EB8A-4A69-966A-97D7D962ABA3}">
      <dgm:prSet/>
      <dgm:spPr/>
      <dgm:t>
        <a:bodyPr/>
        <a:lstStyle/>
        <a:p>
          <a:endParaRPr lang="en-US"/>
        </a:p>
      </dgm:t>
    </dgm:pt>
    <dgm:pt modelId="{BF902840-6815-4EC7-9D25-9044FACECD8F}">
      <dgm:prSet phldrT="[Text]" custT="1"/>
      <dgm:spPr/>
      <dgm:t>
        <a:bodyPr/>
        <a:lstStyle/>
        <a:p>
          <a:r>
            <a:rPr lang="en-US" sz="1200" dirty="0" err="1"/>
            <a:t>Ms</a:t>
          </a:r>
          <a:r>
            <a:rPr lang="en-US" sz="1200" dirty="0"/>
            <a:t> </a:t>
          </a:r>
          <a:r>
            <a:rPr lang="en-US" sz="1200" dirty="0" err="1"/>
            <a:t>Katriona</a:t>
          </a:r>
          <a:r>
            <a:rPr lang="en-US" sz="1200" dirty="0"/>
            <a:t> </a:t>
          </a:r>
          <a:r>
            <a:rPr lang="en-US" sz="1200" dirty="0" err="1"/>
            <a:t>Beales</a:t>
          </a:r>
          <a:endParaRPr lang="en-US" sz="1200" dirty="0"/>
        </a:p>
      </dgm:t>
    </dgm:pt>
    <dgm:pt modelId="{F9D38909-8C6E-43F3-AC49-D2EF5B00E55B}" type="sibTrans" cxnId="{711F89A7-47E8-4A2A-AC7A-278F9875C2D3}">
      <dgm:prSet/>
      <dgm:spPr/>
      <dgm:t>
        <a:bodyPr/>
        <a:lstStyle/>
        <a:p>
          <a:endParaRPr lang="en-US"/>
        </a:p>
      </dgm:t>
    </dgm:pt>
    <dgm:pt modelId="{7DD55A7E-86A0-44C0-8169-93E58BCCB53B}" type="parTrans" cxnId="{711F89A7-47E8-4A2A-AC7A-278F9875C2D3}">
      <dgm:prSet/>
      <dgm:spPr/>
      <dgm:t>
        <a:bodyPr/>
        <a:lstStyle/>
        <a:p>
          <a:endParaRPr lang="en-US"/>
        </a:p>
      </dgm:t>
    </dgm:pt>
    <dgm:pt modelId="{A8FA9D11-7817-5046-ACF6-83CDDD96114D}" type="pres">
      <dgm:prSet presAssocID="{9CDBAEED-2FDA-4A9A-BD5F-135AA6E4F21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46E1AA7-54DB-D847-96A4-DF29E2369CB6}" type="pres">
      <dgm:prSet presAssocID="{531369CE-E65D-4F53-B380-8F0BCB647767}" presName="horFlow" presStyleCnt="0"/>
      <dgm:spPr/>
    </dgm:pt>
    <dgm:pt modelId="{B2CA3B04-0187-1048-98E5-4BD6CE6ADF4E}" type="pres">
      <dgm:prSet presAssocID="{531369CE-E65D-4F53-B380-8F0BCB647767}" presName="bigChev" presStyleLbl="node1" presStyleIdx="0" presStyleCnt="3"/>
      <dgm:spPr/>
      <dgm:t>
        <a:bodyPr/>
        <a:lstStyle/>
        <a:p>
          <a:endParaRPr lang="en-US"/>
        </a:p>
      </dgm:t>
    </dgm:pt>
    <dgm:pt modelId="{E5311B06-42F2-C342-8CBA-6DA19F6DC352}" type="pres">
      <dgm:prSet presAssocID="{C4AADCFA-7146-4305-8A79-3EB448175511}" presName="parTrans" presStyleCnt="0"/>
      <dgm:spPr/>
    </dgm:pt>
    <dgm:pt modelId="{D3DA9D5A-A429-CC4E-AF9E-AB58C2556632}" type="pres">
      <dgm:prSet presAssocID="{871D6E64-AC8F-4E31-8851-6EC4E41D430A}" presName="node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7D0F3B-2171-BB46-B029-8CEFEAF788DB}" type="pres">
      <dgm:prSet presAssocID="{531369CE-E65D-4F53-B380-8F0BCB647767}" presName="vSp" presStyleCnt="0"/>
      <dgm:spPr/>
    </dgm:pt>
    <dgm:pt modelId="{464A1BEE-1A0A-B944-A733-EA8AC5DD0D5A}" type="pres">
      <dgm:prSet presAssocID="{0847A321-239B-42B3-8911-7DCFA3850C06}" presName="horFlow" presStyleCnt="0"/>
      <dgm:spPr/>
    </dgm:pt>
    <dgm:pt modelId="{8ECFDCD5-39E0-BB41-838D-3CD75BCA08B7}" type="pres">
      <dgm:prSet presAssocID="{0847A321-239B-42B3-8911-7DCFA3850C06}" presName="bigChev" presStyleLbl="node1" presStyleIdx="1" presStyleCnt="3" custLinFactNeighborX="-4592" custLinFactNeighborY="6063"/>
      <dgm:spPr/>
      <dgm:t>
        <a:bodyPr/>
        <a:lstStyle/>
        <a:p>
          <a:endParaRPr lang="en-US"/>
        </a:p>
      </dgm:t>
    </dgm:pt>
    <dgm:pt modelId="{E2C57C24-C3DF-C342-9848-DA2BAC8079C4}" type="pres">
      <dgm:prSet presAssocID="{7DD55A7E-86A0-44C0-8169-93E58BCCB53B}" presName="parTrans" presStyleCnt="0"/>
      <dgm:spPr/>
    </dgm:pt>
    <dgm:pt modelId="{B0C11FB4-C789-8444-B1DE-D85192C51013}" type="pres">
      <dgm:prSet presAssocID="{BF902840-6815-4EC7-9D25-9044FACECD8F}" presName="node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4DDF9A-9EA3-4044-BF96-C855BD613813}" type="pres">
      <dgm:prSet presAssocID="{0847A321-239B-42B3-8911-7DCFA3850C06}" presName="vSp" presStyleCnt="0"/>
      <dgm:spPr/>
    </dgm:pt>
    <dgm:pt modelId="{953EB8AD-18AC-AA4D-8B40-372BC0FBE9FD}" type="pres">
      <dgm:prSet presAssocID="{27E2DD71-FDF6-4FB5-838B-ABE49A1A9804}" presName="horFlow" presStyleCnt="0"/>
      <dgm:spPr/>
    </dgm:pt>
    <dgm:pt modelId="{AFEB7E9B-6812-C04B-B169-195E67A89669}" type="pres">
      <dgm:prSet presAssocID="{27E2DD71-FDF6-4FB5-838B-ABE49A1A9804}" presName="bigChev" presStyleLbl="node1" presStyleIdx="2" presStyleCnt="3"/>
      <dgm:spPr/>
      <dgm:t>
        <a:bodyPr/>
        <a:lstStyle/>
        <a:p>
          <a:endParaRPr lang="en-US"/>
        </a:p>
      </dgm:t>
    </dgm:pt>
    <dgm:pt modelId="{CC425C73-8C6E-D349-9AF2-5E518B9A4F04}" type="pres">
      <dgm:prSet presAssocID="{0E07E29F-177E-47AF-9C4D-E7D027E121A9}" presName="parTrans" presStyleCnt="0"/>
      <dgm:spPr/>
    </dgm:pt>
    <dgm:pt modelId="{03EB856D-EEA2-984B-90BC-B0E3D29C4FDE}" type="pres">
      <dgm:prSet presAssocID="{8A6723D4-F347-4DE5-892E-985B0FFBF6EE}" presName="node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78E8D4-F997-2649-ABB6-2F4944611AAF}" type="presOf" srcId="{BF902840-6815-4EC7-9D25-9044FACECD8F}" destId="{B0C11FB4-C789-8444-B1DE-D85192C51013}" srcOrd="0" destOrd="0" presId="urn:microsoft.com/office/officeart/2005/8/layout/lProcess3"/>
    <dgm:cxn modelId="{4CFBB718-064D-4562-9918-6BB0441A089E}" srcId="{9CDBAEED-2FDA-4A9A-BD5F-135AA6E4F219}" destId="{27E2DD71-FDF6-4FB5-838B-ABE49A1A9804}" srcOrd="2" destOrd="0" parTransId="{9520F3BA-7EED-4626-B83A-103C4F018319}" sibTransId="{E19C9D78-3A6A-4220-88C1-925E0156B354}"/>
    <dgm:cxn modelId="{C34E1F20-AB80-2040-AA84-1109884DE804}" type="presOf" srcId="{871D6E64-AC8F-4E31-8851-6EC4E41D430A}" destId="{D3DA9D5A-A429-CC4E-AF9E-AB58C2556632}" srcOrd="0" destOrd="0" presId="urn:microsoft.com/office/officeart/2005/8/layout/lProcess3"/>
    <dgm:cxn modelId="{2E4FC270-EB8A-4A69-966A-97D7D962ABA3}" srcId="{9CDBAEED-2FDA-4A9A-BD5F-135AA6E4F219}" destId="{0847A321-239B-42B3-8911-7DCFA3850C06}" srcOrd="1" destOrd="0" parTransId="{1541059A-A030-4AAE-A464-37EEBE5B5E4D}" sibTransId="{3FF3A6E8-A18B-4203-B89C-7DDD28A8BB72}"/>
    <dgm:cxn modelId="{711F89A7-47E8-4A2A-AC7A-278F9875C2D3}" srcId="{0847A321-239B-42B3-8911-7DCFA3850C06}" destId="{BF902840-6815-4EC7-9D25-9044FACECD8F}" srcOrd="0" destOrd="0" parTransId="{7DD55A7E-86A0-44C0-8169-93E58BCCB53B}" sibTransId="{F9D38909-8C6E-43F3-AC49-D2EF5B00E55B}"/>
    <dgm:cxn modelId="{2B4A9717-0319-D140-AF79-168505149A99}" type="presOf" srcId="{27E2DD71-FDF6-4FB5-838B-ABE49A1A9804}" destId="{AFEB7E9B-6812-C04B-B169-195E67A89669}" srcOrd="0" destOrd="0" presId="urn:microsoft.com/office/officeart/2005/8/layout/lProcess3"/>
    <dgm:cxn modelId="{5B79E346-C21E-4D7E-BF3A-9D04A617E5AA}" srcId="{9CDBAEED-2FDA-4A9A-BD5F-135AA6E4F219}" destId="{531369CE-E65D-4F53-B380-8F0BCB647767}" srcOrd="0" destOrd="0" parTransId="{3451CCB5-F8B9-4F8A-ABF0-689EE5825F21}" sibTransId="{6FBD3AD8-8D04-4D1F-922A-BA368879AE39}"/>
    <dgm:cxn modelId="{FC7B134F-2076-4A1D-BA7B-30898230D0D6}" srcId="{27E2DD71-FDF6-4FB5-838B-ABE49A1A9804}" destId="{8A6723D4-F347-4DE5-892E-985B0FFBF6EE}" srcOrd="0" destOrd="0" parTransId="{0E07E29F-177E-47AF-9C4D-E7D027E121A9}" sibTransId="{AEDF6075-A0A2-4B47-BA50-2EB4028C9598}"/>
    <dgm:cxn modelId="{C8ACFE1C-A03D-5345-B547-CD8277B73D35}" type="presOf" srcId="{9CDBAEED-2FDA-4A9A-BD5F-135AA6E4F219}" destId="{A8FA9D11-7817-5046-ACF6-83CDDD96114D}" srcOrd="0" destOrd="0" presId="urn:microsoft.com/office/officeart/2005/8/layout/lProcess3"/>
    <dgm:cxn modelId="{7ECA5239-21EB-4948-B0AB-E7E7478FEA28}" type="presOf" srcId="{0847A321-239B-42B3-8911-7DCFA3850C06}" destId="{8ECFDCD5-39E0-BB41-838D-3CD75BCA08B7}" srcOrd="0" destOrd="0" presId="urn:microsoft.com/office/officeart/2005/8/layout/lProcess3"/>
    <dgm:cxn modelId="{7ED6B1F3-1804-3945-944F-1C2108432A1A}" type="presOf" srcId="{531369CE-E65D-4F53-B380-8F0BCB647767}" destId="{B2CA3B04-0187-1048-98E5-4BD6CE6ADF4E}" srcOrd="0" destOrd="0" presId="urn:microsoft.com/office/officeart/2005/8/layout/lProcess3"/>
    <dgm:cxn modelId="{4593BF7E-4FFB-493B-8175-43E98E9FD963}" srcId="{531369CE-E65D-4F53-B380-8F0BCB647767}" destId="{871D6E64-AC8F-4E31-8851-6EC4E41D430A}" srcOrd="0" destOrd="0" parTransId="{C4AADCFA-7146-4305-8A79-3EB448175511}" sibTransId="{1F8F7545-52A5-434E-9303-7AD1515FE2BB}"/>
    <dgm:cxn modelId="{68B2AB9E-DF15-E848-A23B-7616962FC682}" type="presOf" srcId="{8A6723D4-F347-4DE5-892E-985B0FFBF6EE}" destId="{03EB856D-EEA2-984B-90BC-B0E3D29C4FDE}" srcOrd="0" destOrd="0" presId="urn:microsoft.com/office/officeart/2005/8/layout/lProcess3"/>
    <dgm:cxn modelId="{40998EB2-5558-4C4E-B10D-DD7BE855CD59}" type="presParOf" srcId="{A8FA9D11-7817-5046-ACF6-83CDDD96114D}" destId="{446E1AA7-54DB-D847-96A4-DF29E2369CB6}" srcOrd="0" destOrd="0" presId="urn:microsoft.com/office/officeart/2005/8/layout/lProcess3"/>
    <dgm:cxn modelId="{354F7738-F5C2-F946-86A0-CEC5D4C74357}" type="presParOf" srcId="{446E1AA7-54DB-D847-96A4-DF29E2369CB6}" destId="{B2CA3B04-0187-1048-98E5-4BD6CE6ADF4E}" srcOrd="0" destOrd="0" presId="urn:microsoft.com/office/officeart/2005/8/layout/lProcess3"/>
    <dgm:cxn modelId="{CDC4A7B0-ABE9-D44C-8B77-DCBC1F66BBBC}" type="presParOf" srcId="{446E1AA7-54DB-D847-96A4-DF29E2369CB6}" destId="{E5311B06-42F2-C342-8CBA-6DA19F6DC352}" srcOrd="1" destOrd="0" presId="urn:microsoft.com/office/officeart/2005/8/layout/lProcess3"/>
    <dgm:cxn modelId="{460A1CB5-74C8-3940-8D43-9A992102EF8F}" type="presParOf" srcId="{446E1AA7-54DB-D847-96A4-DF29E2369CB6}" destId="{D3DA9D5A-A429-CC4E-AF9E-AB58C2556632}" srcOrd="2" destOrd="0" presId="urn:microsoft.com/office/officeart/2005/8/layout/lProcess3"/>
    <dgm:cxn modelId="{E9277C71-0487-424F-8D9B-5AC60F7FC8F4}" type="presParOf" srcId="{A8FA9D11-7817-5046-ACF6-83CDDD96114D}" destId="{C27D0F3B-2171-BB46-B029-8CEFEAF788DB}" srcOrd="1" destOrd="0" presId="urn:microsoft.com/office/officeart/2005/8/layout/lProcess3"/>
    <dgm:cxn modelId="{320249E0-4D3D-8447-B45D-2A608EFD4F40}" type="presParOf" srcId="{A8FA9D11-7817-5046-ACF6-83CDDD96114D}" destId="{464A1BEE-1A0A-B944-A733-EA8AC5DD0D5A}" srcOrd="2" destOrd="0" presId="urn:microsoft.com/office/officeart/2005/8/layout/lProcess3"/>
    <dgm:cxn modelId="{BD1905ED-5C82-E348-ACA1-F214BEA90E59}" type="presParOf" srcId="{464A1BEE-1A0A-B944-A733-EA8AC5DD0D5A}" destId="{8ECFDCD5-39E0-BB41-838D-3CD75BCA08B7}" srcOrd="0" destOrd="0" presId="urn:microsoft.com/office/officeart/2005/8/layout/lProcess3"/>
    <dgm:cxn modelId="{810E3B6B-EB6B-A640-994A-A92742C975B3}" type="presParOf" srcId="{464A1BEE-1A0A-B944-A733-EA8AC5DD0D5A}" destId="{E2C57C24-C3DF-C342-9848-DA2BAC8079C4}" srcOrd="1" destOrd="0" presId="urn:microsoft.com/office/officeart/2005/8/layout/lProcess3"/>
    <dgm:cxn modelId="{95CC3D06-4D71-9D43-95F2-2200CFB67D76}" type="presParOf" srcId="{464A1BEE-1A0A-B944-A733-EA8AC5DD0D5A}" destId="{B0C11FB4-C789-8444-B1DE-D85192C51013}" srcOrd="2" destOrd="0" presId="urn:microsoft.com/office/officeart/2005/8/layout/lProcess3"/>
    <dgm:cxn modelId="{C8179CDE-D626-E64D-AE53-E00A8EE16769}" type="presParOf" srcId="{A8FA9D11-7817-5046-ACF6-83CDDD96114D}" destId="{D74DDF9A-9EA3-4044-BF96-C855BD613813}" srcOrd="3" destOrd="0" presId="urn:microsoft.com/office/officeart/2005/8/layout/lProcess3"/>
    <dgm:cxn modelId="{830BA4C4-4167-9C4C-94F8-F5EC1C518C24}" type="presParOf" srcId="{A8FA9D11-7817-5046-ACF6-83CDDD96114D}" destId="{953EB8AD-18AC-AA4D-8B40-372BC0FBE9FD}" srcOrd="4" destOrd="0" presId="urn:microsoft.com/office/officeart/2005/8/layout/lProcess3"/>
    <dgm:cxn modelId="{044EF93B-53C7-EE49-AEF3-39F35A6CB14E}" type="presParOf" srcId="{953EB8AD-18AC-AA4D-8B40-372BC0FBE9FD}" destId="{AFEB7E9B-6812-C04B-B169-195E67A89669}" srcOrd="0" destOrd="0" presId="urn:microsoft.com/office/officeart/2005/8/layout/lProcess3"/>
    <dgm:cxn modelId="{9853BA46-F305-9D46-8A34-5D0DEE32275A}" type="presParOf" srcId="{953EB8AD-18AC-AA4D-8B40-372BC0FBE9FD}" destId="{CC425C73-8C6E-D349-9AF2-5E518B9A4F04}" srcOrd="1" destOrd="0" presId="urn:microsoft.com/office/officeart/2005/8/layout/lProcess3"/>
    <dgm:cxn modelId="{06C5F22E-F3DB-6945-8018-25F21D22C325}" type="presParOf" srcId="{953EB8AD-18AC-AA4D-8B40-372BC0FBE9FD}" destId="{03EB856D-EEA2-984B-90BC-B0E3D29C4FDE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DBAEED-2FDA-4A9A-BD5F-135AA6E4F219}" type="doc">
      <dgm:prSet loTypeId="urn:microsoft.com/office/officeart/2005/8/layout/lProcess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1369CE-E65D-4F53-B380-8F0BCB647767}">
      <dgm:prSet phldrT="[Text]"/>
      <dgm:spPr/>
      <dgm:t>
        <a:bodyPr/>
        <a:lstStyle/>
        <a:p>
          <a:r>
            <a:rPr lang="en-US"/>
            <a:t>Media Relations</a:t>
          </a:r>
        </a:p>
      </dgm:t>
    </dgm:pt>
    <dgm:pt modelId="{3451CCB5-F8B9-4F8A-ABF0-689EE5825F21}" type="parTrans" cxnId="{5B79E346-C21E-4D7E-BF3A-9D04A617E5AA}">
      <dgm:prSet/>
      <dgm:spPr/>
      <dgm:t>
        <a:bodyPr/>
        <a:lstStyle/>
        <a:p>
          <a:endParaRPr lang="en-US"/>
        </a:p>
      </dgm:t>
    </dgm:pt>
    <dgm:pt modelId="{6FBD3AD8-8D04-4D1F-922A-BA368879AE39}" type="sibTrans" cxnId="{5B79E346-C21E-4D7E-BF3A-9D04A617E5AA}">
      <dgm:prSet/>
      <dgm:spPr/>
      <dgm:t>
        <a:bodyPr/>
        <a:lstStyle/>
        <a:p>
          <a:endParaRPr lang="en-US"/>
        </a:p>
      </dgm:t>
    </dgm:pt>
    <dgm:pt modelId="{871D6E64-AC8F-4E31-8851-6EC4E41D430A}">
      <dgm:prSet phldrT="[Text]" custT="1"/>
      <dgm:spPr/>
      <dgm:t>
        <a:bodyPr/>
        <a:lstStyle/>
        <a:p>
          <a:r>
            <a:rPr lang="en-US" sz="1200" dirty="0" err="1"/>
            <a:t>Ms</a:t>
          </a:r>
          <a:r>
            <a:rPr lang="en-US" sz="1200" dirty="0"/>
            <a:t> </a:t>
          </a:r>
          <a:r>
            <a:rPr lang="en-US" sz="1200" dirty="0" err="1"/>
            <a:t>Sueann</a:t>
          </a:r>
          <a:r>
            <a:rPr lang="en-US" sz="1200" dirty="0"/>
            <a:t> Carter</a:t>
          </a:r>
        </a:p>
      </dgm:t>
    </dgm:pt>
    <dgm:pt modelId="{C4AADCFA-7146-4305-8A79-3EB448175511}" type="parTrans" cxnId="{4593BF7E-4FFB-493B-8175-43E98E9FD963}">
      <dgm:prSet/>
      <dgm:spPr/>
      <dgm:t>
        <a:bodyPr/>
        <a:lstStyle/>
        <a:p>
          <a:endParaRPr lang="en-US"/>
        </a:p>
      </dgm:t>
    </dgm:pt>
    <dgm:pt modelId="{1F8F7545-52A5-434E-9303-7AD1515FE2BB}" type="sibTrans" cxnId="{4593BF7E-4FFB-493B-8175-43E98E9FD963}">
      <dgm:prSet/>
      <dgm:spPr/>
      <dgm:t>
        <a:bodyPr/>
        <a:lstStyle/>
        <a:p>
          <a:endParaRPr lang="en-US"/>
        </a:p>
      </dgm:t>
    </dgm:pt>
    <dgm:pt modelId="{27E2DD71-FDF6-4FB5-838B-ABE49A1A9804}">
      <dgm:prSet phldrT="[Text]"/>
      <dgm:spPr/>
      <dgm:t>
        <a:bodyPr/>
        <a:lstStyle/>
        <a:p>
          <a:r>
            <a:rPr lang="en-US"/>
            <a:t>Treasurer</a:t>
          </a:r>
        </a:p>
      </dgm:t>
    </dgm:pt>
    <dgm:pt modelId="{9520F3BA-7EED-4626-B83A-103C4F018319}" type="parTrans" cxnId="{4CFBB718-064D-4562-9918-6BB0441A089E}">
      <dgm:prSet/>
      <dgm:spPr/>
      <dgm:t>
        <a:bodyPr/>
        <a:lstStyle/>
        <a:p>
          <a:endParaRPr lang="en-US"/>
        </a:p>
      </dgm:t>
    </dgm:pt>
    <dgm:pt modelId="{E19C9D78-3A6A-4220-88C1-925E0156B354}" type="sibTrans" cxnId="{4CFBB718-064D-4562-9918-6BB0441A089E}">
      <dgm:prSet/>
      <dgm:spPr/>
      <dgm:t>
        <a:bodyPr/>
        <a:lstStyle/>
        <a:p>
          <a:endParaRPr lang="en-US"/>
        </a:p>
      </dgm:t>
    </dgm:pt>
    <dgm:pt modelId="{8A6723D4-F347-4DE5-892E-985B0FFBF6EE}">
      <dgm:prSet phldrT="[Text]" custT="1"/>
      <dgm:spPr/>
      <dgm:t>
        <a:bodyPr/>
        <a:lstStyle/>
        <a:p>
          <a:r>
            <a:rPr lang="en-US" sz="1200" dirty="0" err="1"/>
            <a:t>Ms</a:t>
          </a:r>
          <a:r>
            <a:rPr lang="en-US" sz="1200" dirty="0"/>
            <a:t> </a:t>
          </a:r>
          <a:r>
            <a:rPr lang="en-US" sz="1200" dirty="0" err="1" smtClean="0"/>
            <a:t>Olukemi</a:t>
          </a:r>
          <a:r>
            <a:rPr lang="en-US" sz="1200" dirty="0" smtClean="0"/>
            <a:t> </a:t>
          </a:r>
          <a:r>
            <a:rPr lang="en-US" sz="1200" dirty="0" err="1" smtClean="0"/>
            <a:t>Oketope</a:t>
          </a:r>
          <a:endParaRPr lang="en-US" sz="1200" dirty="0"/>
        </a:p>
      </dgm:t>
    </dgm:pt>
    <dgm:pt modelId="{0E07E29F-177E-47AF-9C4D-E7D027E121A9}" type="parTrans" cxnId="{FC7B134F-2076-4A1D-BA7B-30898230D0D6}">
      <dgm:prSet/>
      <dgm:spPr/>
      <dgm:t>
        <a:bodyPr/>
        <a:lstStyle/>
        <a:p>
          <a:endParaRPr lang="en-US"/>
        </a:p>
      </dgm:t>
    </dgm:pt>
    <dgm:pt modelId="{AEDF6075-A0A2-4B47-BA50-2EB4028C9598}" type="sibTrans" cxnId="{FC7B134F-2076-4A1D-BA7B-30898230D0D6}">
      <dgm:prSet/>
      <dgm:spPr/>
      <dgm:t>
        <a:bodyPr/>
        <a:lstStyle/>
        <a:p>
          <a:endParaRPr lang="en-US"/>
        </a:p>
      </dgm:t>
    </dgm:pt>
    <dgm:pt modelId="{0847A321-239B-42B3-8911-7DCFA3850C06}">
      <dgm:prSet phldrT="[Text]"/>
      <dgm:spPr/>
      <dgm:t>
        <a:bodyPr/>
        <a:lstStyle/>
        <a:p>
          <a:r>
            <a:rPr lang="en-US" dirty="0"/>
            <a:t>Donation Co-</a:t>
          </a:r>
          <a:r>
            <a:rPr lang="en-US" dirty="0" err="1"/>
            <a:t>ordinator</a:t>
          </a:r>
          <a:endParaRPr lang="en-US" dirty="0"/>
        </a:p>
      </dgm:t>
    </dgm:pt>
    <dgm:pt modelId="{1541059A-A030-4AAE-A464-37EEBE5B5E4D}" type="parTrans" cxnId="{2E4FC270-EB8A-4A69-966A-97D7D962ABA3}">
      <dgm:prSet/>
      <dgm:spPr/>
      <dgm:t>
        <a:bodyPr/>
        <a:lstStyle/>
        <a:p>
          <a:endParaRPr lang="en-US"/>
        </a:p>
      </dgm:t>
    </dgm:pt>
    <dgm:pt modelId="{3FF3A6E8-A18B-4203-B89C-7DDD28A8BB72}" type="sibTrans" cxnId="{2E4FC270-EB8A-4A69-966A-97D7D962ABA3}">
      <dgm:prSet/>
      <dgm:spPr/>
      <dgm:t>
        <a:bodyPr/>
        <a:lstStyle/>
        <a:p>
          <a:endParaRPr lang="en-US"/>
        </a:p>
      </dgm:t>
    </dgm:pt>
    <dgm:pt modelId="{BF902840-6815-4EC7-9D25-9044FACECD8F}">
      <dgm:prSet phldrT="[Text]" custT="1"/>
      <dgm:spPr/>
      <dgm:t>
        <a:bodyPr/>
        <a:lstStyle/>
        <a:p>
          <a:r>
            <a:rPr lang="en-US" sz="1200" dirty="0" err="1"/>
            <a:t>Ms</a:t>
          </a:r>
          <a:r>
            <a:rPr lang="en-US" sz="1200" dirty="0"/>
            <a:t> Irina </a:t>
          </a:r>
          <a:r>
            <a:rPr lang="en-US" sz="1200" dirty="0" err="1"/>
            <a:t>Petrea</a:t>
          </a:r>
          <a:endParaRPr lang="en-US" sz="1200" dirty="0"/>
        </a:p>
      </dgm:t>
    </dgm:pt>
    <dgm:pt modelId="{7DD55A7E-86A0-44C0-8169-93E58BCCB53B}" type="parTrans" cxnId="{711F89A7-47E8-4A2A-AC7A-278F9875C2D3}">
      <dgm:prSet/>
      <dgm:spPr/>
      <dgm:t>
        <a:bodyPr/>
        <a:lstStyle/>
        <a:p>
          <a:endParaRPr lang="en-US"/>
        </a:p>
      </dgm:t>
    </dgm:pt>
    <dgm:pt modelId="{F9D38909-8C6E-43F3-AC49-D2EF5B00E55B}" type="sibTrans" cxnId="{711F89A7-47E8-4A2A-AC7A-278F9875C2D3}">
      <dgm:prSet/>
      <dgm:spPr/>
      <dgm:t>
        <a:bodyPr/>
        <a:lstStyle/>
        <a:p>
          <a:endParaRPr lang="en-US"/>
        </a:p>
      </dgm:t>
    </dgm:pt>
    <dgm:pt modelId="{E800B8C3-2301-409C-B5EF-0E1E8261A8C5}">
      <dgm:prSet phldrT="[Text]" custT="1"/>
      <dgm:spPr/>
      <dgm:t>
        <a:bodyPr/>
        <a:lstStyle/>
        <a:p>
          <a:r>
            <a:rPr lang="en-US" sz="1200" dirty="0" err="1"/>
            <a:t>Ms</a:t>
          </a:r>
          <a:r>
            <a:rPr lang="en-US" sz="1200" dirty="0"/>
            <a:t>  CJ </a:t>
          </a:r>
        </a:p>
      </dgm:t>
    </dgm:pt>
    <dgm:pt modelId="{89B91082-5B65-4DF3-92F4-FD1DE35393D7}" type="parTrans" cxnId="{4335B59B-8513-4BC2-8571-34C15E39ADCF}">
      <dgm:prSet/>
      <dgm:spPr/>
      <dgm:t>
        <a:bodyPr/>
        <a:lstStyle/>
        <a:p>
          <a:endParaRPr lang="en-US"/>
        </a:p>
      </dgm:t>
    </dgm:pt>
    <dgm:pt modelId="{C9CA054B-C5FF-495B-9CF0-B32B81BC6B05}" type="sibTrans" cxnId="{4335B59B-8513-4BC2-8571-34C15E39ADCF}">
      <dgm:prSet/>
      <dgm:spPr/>
      <dgm:t>
        <a:bodyPr/>
        <a:lstStyle/>
        <a:p>
          <a:endParaRPr lang="en-US"/>
        </a:p>
      </dgm:t>
    </dgm:pt>
    <dgm:pt modelId="{50B7F5D4-2335-4768-80CD-F54423722E96}">
      <dgm:prSet phldrT="[Text]"/>
      <dgm:spPr/>
      <dgm:t>
        <a:bodyPr/>
        <a:lstStyle/>
        <a:p>
          <a:r>
            <a:rPr lang="en-US" dirty="0" err="1"/>
            <a:t>Ms</a:t>
          </a:r>
          <a:r>
            <a:rPr lang="en-US" dirty="0"/>
            <a:t> Princess </a:t>
          </a:r>
          <a:r>
            <a:rPr lang="en-US" dirty="0" err="1"/>
            <a:t>busayosul</a:t>
          </a:r>
          <a:endParaRPr lang="en-US" dirty="0"/>
        </a:p>
      </dgm:t>
    </dgm:pt>
    <dgm:pt modelId="{D4691D90-E113-4CB1-9BC7-3B2E14DAB1C3}" type="parTrans" cxnId="{F42E73F9-8305-48A6-AF57-F6AB2A85A318}">
      <dgm:prSet/>
      <dgm:spPr/>
      <dgm:t>
        <a:bodyPr/>
        <a:lstStyle/>
        <a:p>
          <a:endParaRPr lang="en-US"/>
        </a:p>
      </dgm:t>
    </dgm:pt>
    <dgm:pt modelId="{7BBF5CC4-E91A-4BD3-A331-8FE37D222CC6}" type="sibTrans" cxnId="{F42E73F9-8305-48A6-AF57-F6AB2A85A318}">
      <dgm:prSet/>
      <dgm:spPr/>
      <dgm:t>
        <a:bodyPr/>
        <a:lstStyle/>
        <a:p>
          <a:endParaRPr lang="en-US"/>
        </a:p>
      </dgm:t>
    </dgm:pt>
    <dgm:pt modelId="{A96C4DEE-9F2C-4EAF-BD96-0A9C5636ACEA}">
      <dgm:prSet phldrT="[Text]"/>
      <dgm:spPr/>
      <dgm:t>
        <a:bodyPr/>
        <a:lstStyle/>
        <a:p>
          <a:r>
            <a:rPr lang="en-US"/>
            <a:t>Ms Mamzy</a:t>
          </a:r>
        </a:p>
      </dgm:t>
    </dgm:pt>
    <dgm:pt modelId="{E9DA8B56-DA86-4B5C-AE2C-8630CBEA8385}" type="parTrans" cxnId="{32E6DC75-98AB-4AF2-8401-82C50D71CEAA}">
      <dgm:prSet/>
      <dgm:spPr/>
      <dgm:t>
        <a:bodyPr/>
        <a:lstStyle/>
        <a:p>
          <a:endParaRPr lang="en-US"/>
        </a:p>
      </dgm:t>
    </dgm:pt>
    <dgm:pt modelId="{C6CA950D-B871-4EE2-A499-04D547841130}" type="sibTrans" cxnId="{32E6DC75-98AB-4AF2-8401-82C50D71CEAA}">
      <dgm:prSet/>
      <dgm:spPr/>
      <dgm:t>
        <a:bodyPr/>
        <a:lstStyle/>
        <a:p>
          <a:endParaRPr lang="en-US"/>
        </a:p>
      </dgm:t>
    </dgm:pt>
    <dgm:pt modelId="{812FB05A-CEEE-4E54-B21F-29AC555968FC}">
      <dgm:prSet phldrT="[Text]"/>
      <dgm:spPr/>
      <dgm:t>
        <a:bodyPr/>
        <a:lstStyle/>
        <a:p>
          <a:r>
            <a:rPr lang="en-US"/>
            <a:t>And others! Maybe you?</a:t>
          </a:r>
        </a:p>
      </dgm:t>
    </dgm:pt>
    <dgm:pt modelId="{F4EEA045-5C8F-45BF-984D-C0823F354534}" type="parTrans" cxnId="{8B35064C-2914-479F-A56F-BD1327E5FA13}">
      <dgm:prSet/>
      <dgm:spPr/>
      <dgm:t>
        <a:bodyPr/>
        <a:lstStyle/>
        <a:p>
          <a:endParaRPr lang="en-US"/>
        </a:p>
      </dgm:t>
    </dgm:pt>
    <dgm:pt modelId="{5303E755-84C6-4F5C-B427-1BDE6FCEA4B0}" type="sibTrans" cxnId="{8B35064C-2914-479F-A56F-BD1327E5FA13}">
      <dgm:prSet/>
      <dgm:spPr/>
      <dgm:t>
        <a:bodyPr/>
        <a:lstStyle/>
        <a:p>
          <a:endParaRPr lang="en-US"/>
        </a:p>
      </dgm:t>
    </dgm:pt>
    <dgm:pt modelId="{6E1EDC69-52D2-47C0-ACEE-34CC9C853684}">
      <dgm:prSet phldrT="[Text]"/>
      <dgm:spPr/>
      <dgm:t>
        <a:bodyPr/>
        <a:lstStyle/>
        <a:p>
          <a:r>
            <a:rPr lang="en-US"/>
            <a:t>Committee members</a:t>
          </a:r>
        </a:p>
      </dgm:t>
    </dgm:pt>
    <dgm:pt modelId="{5CFC104A-9FF4-47CC-8752-6F3BB4BB80F1}" type="sibTrans" cxnId="{2F23C1A7-9FAF-4574-9815-3597F05628D9}">
      <dgm:prSet/>
      <dgm:spPr/>
      <dgm:t>
        <a:bodyPr/>
        <a:lstStyle/>
        <a:p>
          <a:endParaRPr lang="en-US"/>
        </a:p>
      </dgm:t>
    </dgm:pt>
    <dgm:pt modelId="{7A70E086-49FC-43E6-A287-5110D5792B01}" type="parTrans" cxnId="{2F23C1A7-9FAF-4574-9815-3597F05628D9}">
      <dgm:prSet/>
      <dgm:spPr/>
      <dgm:t>
        <a:bodyPr/>
        <a:lstStyle/>
        <a:p>
          <a:endParaRPr lang="en-US"/>
        </a:p>
      </dgm:t>
    </dgm:pt>
    <dgm:pt modelId="{92AE7225-2FDC-B24B-9CEE-203694E56F9D}" type="pres">
      <dgm:prSet presAssocID="{9CDBAEED-2FDA-4A9A-BD5F-135AA6E4F21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F8C6D0D-B727-8848-AC7E-082B14891EEF}" type="pres">
      <dgm:prSet presAssocID="{531369CE-E65D-4F53-B380-8F0BCB647767}" presName="horFlow" presStyleCnt="0"/>
      <dgm:spPr/>
    </dgm:pt>
    <dgm:pt modelId="{A60FCA58-F980-CC4D-AAB3-0D17BAAAD34A}" type="pres">
      <dgm:prSet presAssocID="{531369CE-E65D-4F53-B380-8F0BCB647767}" presName="bigChev" presStyleLbl="node1" presStyleIdx="0" presStyleCnt="5" custLinFactNeighborX="-3341" custLinFactNeighborY="27028"/>
      <dgm:spPr/>
      <dgm:t>
        <a:bodyPr/>
        <a:lstStyle/>
        <a:p>
          <a:endParaRPr lang="en-US"/>
        </a:p>
      </dgm:t>
    </dgm:pt>
    <dgm:pt modelId="{4E797D12-5CD8-074D-8BB6-4A22C7A7AC4B}" type="pres">
      <dgm:prSet presAssocID="{C4AADCFA-7146-4305-8A79-3EB448175511}" presName="parTrans" presStyleCnt="0"/>
      <dgm:spPr/>
    </dgm:pt>
    <dgm:pt modelId="{2978DF30-678A-1549-AB25-76002E701C35}" type="pres">
      <dgm:prSet presAssocID="{871D6E64-AC8F-4E31-8851-6EC4E41D430A}" presName="node" presStyleLbl="alignAccFollowNode1" presStyleIdx="0" presStyleCnt="6" custLinFactNeighborX="7194" custLinFactNeighborY="223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FE7DF3-7C78-204D-8551-63410BF81AA0}" type="pres">
      <dgm:prSet presAssocID="{531369CE-E65D-4F53-B380-8F0BCB647767}" presName="vSp" presStyleCnt="0"/>
      <dgm:spPr/>
    </dgm:pt>
    <dgm:pt modelId="{B66C8B07-7C93-2C46-931A-D05A925790D0}" type="pres">
      <dgm:prSet presAssocID="{27E2DD71-FDF6-4FB5-838B-ABE49A1A9804}" presName="horFlow" presStyleCnt="0"/>
      <dgm:spPr/>
    </dgm:pt>
    <dgm:pt modelId="{5679FB80-A262-3040-8EFD-8413C987C65F}" type="pres">
      <dgm:prSet presAssocID="{27E2DD71-FDF6-4FB5-838B-ABE49A1A9804}" presName="bigChev" presStyleLbl="node1" presStyleIdx="1" presStyleCnt="5" custLinFactY="-100000" custLinFactNeighborX="-37326" custLinFactNeighborY="-107562"/>
      <dgm:spPr/>
      <dgm:t>
        <a:bodyPr/>
        <a:lstStyle/>
        <a:p>
          <a:endParaRPr lang="en-US"/>
        </a:p>
      </dgm:t>
    </dgm:pt>
    <dgm:pt modelId="{32B92F15-49B2-844F-8D36-5B8423E2B082}" type="pres">
      <dgm:prSet presAssocID="{0E07E29F-177E-47AF-9C4D-E7D027E121A9}" presName="parTrans" presStyleCnt="0"/>
      <dgm:spPr/>
    </dgm:pt>
    <dgm:pt modelId="{EA8A221B-BFD2-2640-8634-5BB6EDB5A0B8}" type="pres">
      <dgm:prSet presAssocID="{8A6723D4-F347-4DE5-892E-985B0FFBF6EE}" presName="node" presStyleLbl="alignAccFollowNode1" presStyleIdx="1" presStyleCnt="6" custLinFactY="-100000" custLinFactNeighborX="7193" custLinFactNeighborY="-1456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84F34B-0B46-B142-9DD0-1E942DD67E60}" type="pres">
      <dgm:prSet presAssocID="{27E2DD71-FDF6-4FB5-838B-ABE49A1A9804}" presName="vSp" presStyleCnt="0"/>
      <dgm:spPr/>
    </dgm:pt>
    <dgm:pt modelId="{B8AB4357-E305-A242-BA31-20978AA6F2A6}" type="pres">
      <dgm:prSet presAssocID="{0847A321-239B-42B3-8911-7DCFA3850C06}" presName="horFlow" presStyleCnt="0"/>
      <dgm:spPr/>
    </dgm:pt>
    <dgm:pt modelId="{08AF68A1-5EA1-0540-A140-991532ACD14F}" type="pres">
      <dgm:prSet presAssocID="{0847A321-239B-42B3-8911-7DCFA3850C06}" presName="bigChev" presStyleLbl="node1" presStyleIdx="2" presStyleCnt="5" custLinFactNeighborX="-3341" custLinFactNeighborY="-92518"/>
      <dgm:spPr/>
      <dgm:t>
        <a:bodyPr/>
        <a:lstStyle/>
        <a:p>
          <a:endParaRPr lang="en-US"/>
        </a:p>
      </dgm:t>
    </dgm:pt>
    <dgm:pt modelId="{16FEE65C-79BB-AB43-ADD5-BAB7347EFBA5}" type="pres">
      <dgm:prSet presAssocID="{7DD55A7E-86A0-44C0-8169-93E58BCCB53B}" presName="parTrans" presStyleCnt="0"/>
      <dgm:spPr/>
    </dgm:pt>
    <dgm:pt modelId="{94ECB5A9-473C-AB48-85D6-34B23D274271}" type="pres">
      <dgm:prSet presAssocID="{BF902840-6815-4EC7-9D25-9044FACECD8F}" presName="node" presStyleLbl="alignAccFollowNode1" presStyleIdx="2" presStyleCnt="6" custLinFactY="-21707" custLinFactNeighborX="719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F39842-4E21-F24A-843B-887C246ADFF0}" type="pres">
      <dgm:prSet presAssocID="{0847A321-239B-42B3-8911-7DCFA3850C06}" presName="vSp" presStyleCnt="0"/>
      <dgm:spPr/>
    </dgm:pt>
    <dgm:pt modelId="{99FF15AF-7DFF-4E4C-9AE2-E0636802E8A8}" type="pres">
      <dgm:prSet presAssocID="{6E1EDC69-52D2-47C0-ACEE-34CC9C853684}" presName="horFlow" presStyleCnt="0"/>
      <dgm:spPr/>
    </dgm:pt>
    <dgm:pt modelId="{80B15F53-B010-294C-942D-85B9C1241F6B}" type="pres">
      <dgm:prSet presAssocID="{6E1EDC69-52D2-47C0-ACEE-34CC9C853684}" presName="bigChev" presStyleLbl="node1" presStyleIdx="3" presStyleCnt="5" custLinFactNeighborX="-3341" custLinFactNeighborY="-98064"/>
      <dgm:spPr/>
      <dgm:t>
        <a:bodyPr/>
        <a:lstStyle/>
        <a:p>
          <a:endParaRPr lang="en-US"/>
        </a:p>
      </dgm:t>
    </dgm:pt>
    <dgm:pt modelId="{AB307E82-9B33-2640-8D7C-112A3D86305F}" type="pres">
      <dgm:prSet presAssocID="{89B91082-5B65-4DF3-92F4-FD1DE35393D7}" presName="parTrans" presStyleCnt="0"/>
      <dgm:spPr/>
    </dgm:pt>
    <dgm:pt modelId="{DBB75C9F-95FC-E04D-8872-D528432162CE}" type="pres">
      <dgm:prSet presAssocID="{E800B8C3-2301-409C-B5EF-0E1E8261A8C5}" presName="node" presStyleLbl="alignAccFollowNode1" presStyleIdx="3" presStyleCnt="6" custLinFactY="-28389" custLinFactNeighborX="8048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38B9E3-353A-114A-B26D-CE9DEA6C34AB}" type="pres">
      <dgm:prSet presAssocID="{C9CA054B-C5FF-495B-9CF0-B32B81BC6B05}" presName="sibTrans" presStyleCnt="0"/>
      <dgm:spPr/>
    </dgm:pt>
    <dgm:pt modelId="{1AF7DE43-A3E5-5441-8303-64C67E81686F}" type="pres">
      <dgm:prSet presAssocID="{50B7F5D4-2335-4768-80CD-F54423722E96}" presName="node" presStyleLbl="alignAccFollowNode1" presStyleIdx="4" presStyleCnt="6" custLinFactX="-69981" custLinFactNeighborX="-100000" custLinFactNeighborY="22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25EAF5-4FFC-9847-BD37-92E902FABD35}" type="pres">
      <dgm:prSet presAssocID="{7BBF5CC4-E91A-4BD3-A331-8FE37D222CC6}" presName="sibTrans" presStyleCnt="0"/>
      <dgm:spPr/>
    </dgm:pt>
    <dgm:pt modelId="{8E30FA99-8FC7-064E-8925-8A99D2E6E6DF}" type="pres">
      <dgm:prSet presAssocID="{A96C4DEE-9F2C-4EAF-BD96-0A9C5636ACEA}" presName="node" presStyleLbl="alignAccFollowNode1" presStyleIdx="5" presStyleCnt="6" custLinFactX="-141991" custLinFactY="32929" custLinFactNeighborX="-2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4CCE5D-328C-DD4F-AC24-BF40E938DF9C}" type="pres">
      <dgm:prSet presAssocID="{6E1EDC69-52D2-47C0-ACEE-34CC9C853684}" presName="vSp" presStyleCnt="0"/>
      <dgm:spPr/>
    </dgm:pt>
    <dgm:pt modelId="{C290253E-B2DC-314B-9F42-0E6C3309D455}" type="pres">
      <dgm:prSet presAssocID="{812FB05A-CEEE-4E54-B21F-29AC555968FC}" presName="horFlow" presStyleCnt="0"/>
      <dgm:spPr/>
    </dgm:pt>
    <dgm:pt modelId="{6B2B7743-75CA-074A-968F-2E8DF404900B}" type="pres">
      <dgm:prSet presAssocID="{812FB05A-CEEE-4E54-B21F-29AC555968FC}" presName="bigChev" presStyleLbl="node1" presStyleIdx="4" presStyleCnt="5" custLinFactNeighborX="4716" custLinFactNeighborY="95198"/>
      <dgm:spPr/>
      <dgm:t>
        <a:bodyPr/>
        <a:lstStyle/>
        <a:p>
          <a:endParaRPr lang="en-US"/>
        </a:p>
      </dgm:t>
    </dgm:pt>
  </dgm:ptLst>
  <dgm:cxnLst>
    <dgm:cxn modelId="{4593BF7E-4FFB-493B-8175-43E98E9FD963}" srcId="{531369CE-E65D-4F53-B380-8F0BCB647767}" destId="{871D6E64-AC8F-4E31-8851-6EC4E41D430A}" srcOrd="0" destOrd="0" parTransId="{C4AADCFA-7146-4305-8A79-3EB448175511}" sibTransId="{1F8F7545-52A5-434E-9303-7AD1515FE2BB}"/>
    <dgm:cxn modelId="{A78E1F3C-015F-134A-BEC9-45D2D4F2D52E}" type="presOf" srcId="{812FB05A-CEEE-4E54-B21F-29AC555968FC}" destId="{6B2B7743-75CA-074A-968F-2E8DF404900B}" srcOrd="0" destOrd="0" presId="urn:microsoft.com/office/officeart/2005/8/layout/lProcess3"/>
    <dgm:cxn modelId="{3CB0DCA9-B547-A84A-BECC-3D37A6EC6958}" type="presOf" srcId="{871D6E64-AC8F-4E31-8851-6EC4E41D430A}" destId="{2978DF30-678A-1549-AB25-76002E701C35}" srcOrd="0" destOrd="0" presId="urn:microsoft.com/office/officeart/2005/8/layout/lProcess3"/>
    <dgm:cxn modelId="{3C3403D9-8A4C-6A4C-A724-A98B6FCF808C}" type="presOf" srcId="{9CDBAEED-2FDA-4A9A-BD5F-135AA6E4F219}" destId="{92AE7225-2FDC-B24B-9CEE-203694E56F9D}" srcOrd="0" destOrd="0" presId="urn:microsoft.com/office/officeart/2005/8/layout/lProcess3"/>
    <dgm:cxn modelId="{2F23C1A7-9FAF-4574-9815-3597F05628D9}" srcId="{9CDBAEED-2FDA-4A9A-BD5F-135AA6E4F219}" destId="{6E1EDC69-52D2-47C0-ACEE-34CC9C853684}" srcOrd="3" destOrd="0" parTransId="{7A70E086-49FC-43E6-A287-5110D5792B01}" sibTransId="{5CFC104A-9FF4-47CC-8752-6F3BB4BB80F1}"/>
    <dgm:cxn modelId="{71B2F80C-D606-FC4A-B032-7AEF3D83F2CD}" type="presOf" srcId="{8A6723D4-F347-4DE5-892E-985B0FFBF6EE}" destId="{EA8A221B-BFD2-2640-8634-5BB6EDB5A0B8}" srcOrd="0" destOrd="0" presId="urn:microsoft.com/office/officeart/2005/8/layout/lProcess3"/>
    <dgm:cxn modelId="{2667777D-20F7-0C49-A10D-13CFA04E4883}" type="presOf" srcId="{6E1EDC69-52D2-47C0-ACEE-34CC9C853684}" destId="{80B15F53-B010-294C-942D-85B9C1241F6B}" srcOrd="0" destOrd="0" presId="urn:microsoft.com/office/officeart/2005/8/layout/lProcess3"/>
    <dgm:cxn modelId="{3E689B1B-E498-DA4F-8485-F64F097DA073}" type="presOf" srcId="{0847A321-239B-42B3-8911-7DCFA3850C06}" destId="{08AF68A1-5EA1-0540-A140-991532ACD14F}" srcOrd="0" destOrd="0" presId="urn:microsoft.com/office/officeart/2005/8/layout/lProcess3"/>
    <dgm:cxn modelId="{A7A6EE38-EA21-AB4A-8EEA-5510BC6F2CDA}" type="presOf" srcId="{50B7F5D4-2335-4768-80CD-F54423722E96}" destId="{1AF7DE43-A3E5-5441-8303-64C67E81686F}" srcOrd="0" destOrd="0" presId="urn:microsoft.com/office/officeart/2005/8/layout/lProcess3"/>
    <dgm:cxn modelId="{F42E73F9-8305-48A6-AF57-F6AB2A85A318}" srcId="{6E1EDC69-52D2-47C0-ACEE-34CC9C853684}" destId="{50B7F5D4-2335-4768-80CD-F54423722E96}" srcOrd="1" destOrd="0" parTransId="{D4691D90-E113-4CB1-9BC7-3B2E14DAB1C3}" sibTransId="{7BBF5CC4-E91A-4BD3-A331-8FE37D222CC6}"/>
    <dgm:cxn modelId="{32E6DC75-98AB-4AF2-8401-82C50D71CEAA}" srcId="{6E1EDC69-52D2-47C0-ACEE-34CC9C853684}" destId="{A96C4DEE-9F2C-4EAF-BD96-0A9C5636ACEA}" srcOrd="2" destOrd="0" parTransId="{E9DA8B56-DA86-4B5C-AE2C-8630CBEA8385}" sibTransId="{C6CA950D-B871-4EE2-A499-04D547841130}"/>
    <dgm:cxn modelId="{8B35064C-2914-479F-A56F-BD1327E5FA13}" srcId="{9CDBAEED-2FDA-4A9A-BD5F-135AA6E4F219}" destId="{812FB05A-CEEE-4E54-B21F-29AC555968FC}" srcOrd="4" destOrd="0" parTransId="{F4EEA045-5C8F-45BF-984D-C0823F354534}" sibTransId="{5303E755-84C6-4F5C-B427-1BDE6FCEA4B0}"/>
    <dgm:cxn modelId="{8D41873B-11D4-9745-82CC-8B371A32DB29}" type="presOf" srcId="{531369CE-E65D-4F53-B380-8F0BCB647767}" destId="{A60FCA58-F980-CC4D-AAB3-0D17BAAAD34A}" srcOrd="0" destOrd="0" presId="urn:microsoft.com/office/officeart/2005/8/layout/lProcess3"/>
    <dgm:cxn modelId="{6A86EFFD-7FD5-924E-912B-6BD744E04FBE}" type="presOf" srcId="{E800B8C3-2301-409C-B5EF-0E1E8261A8C5}" destId="{DBB75C9F-95FC-E04D-8872-D528432162CE}" srcOrd="0" destOrd="0" presId="urn:microsoft.com/office/officeart/2005/8/layout/lProcess3"/>
    <dgm:cxn modelId="{73F654AC-31AC-BF4E-BF59-66BB32232AE8}" type="presOf" srcId="{A96C4DEE-9F2C-4EAF-BD96-0A9C5636ACEA}" destId="{8E30FA99-8FC7-064E-8925-8A99D2E6E6DF}" srcOrd="0" destOrd="0" presId="urn:microsoft.com/office/officeart/2005/8/layout/lProcess3"/>
    <dgm:cxn modelId="{9482D702-933A-F942-A71E-35D3BB0434A0}" type="presOf" srcId="{BF902840-6815-4EC7-9D25-9044FACECD8F}" destId="{94ECB5A9-473C-AB48-85D6-34B23D274271}" srcOrd="0" destOrd="0" presId="urn:microsoft.com/office/officeart/2005/8/layout/lProcess3"/>
    <dgm:cxn modelId="{FC7B134F-2076-4A1D-BA7B-30898230D0D6}" srcId="{27E2DD71-FDF6-4FB5-838B-ABE49A1A9804}" destId="{8A6723D4-F347-4DE5-892E-985B0FFBF6EE}" srcOrd="0" destOrd="0" parTransId="{0E07E29F-177E-47AF-9C4D-E7D027E121A9}" sibTransId="{AEDF6075-A0A2-4B47-BA50-2EB4028C9598}"/>
    <dgm:cxn modelId="{4335B59B-8513-4BC2-8571-34C15E39ADCF}" srcId="{6E1EDC69-52D2-47C0-ACEE-34CC9C853684}" destId="{E800B8C3-2301-409C-B5EF-0E1E8261A8C5}" srcOrd="0" destOrd="0" parTransId="{89B91082-5B65-4DF3-92F4-FD1DE35393D7}" sibTransId="{C9CA054B-C5FF-495B-9CF0-B32B81BC6B05}"/>
    <dgm:cxn modelId="{4CFBB718-064D-4562-9918-6BB0441A089E}" srcId="{9CDBAEED-2FDA-4A9A-BD5F-135AA6E4F219}" destId="{27E2DD71-FDF6-4FB5-838B-ABE49A1A9804}" srcOrd="1" destOrd="0" parTransId="{9520F3BA-7EED-4626-B83A-103C4F018319}" sibTransId="{E19C9D78-3A6A-4220-88C1-925E0156B354}"/>
    <dgm:cxn modelId="{E53E41CA-0FAB-4340-837C-8996FBF730CB}" type="presOf" srcId="{27E2DD71-FDF6-4FB5-838B-ABE49A1A9804}" destId="{5679FB80-A262-3040-8EFD-8413C987C65F}" srcOrd="0" destOrd="0" presId="urn:microsoft.com/office/officeart/2005/8/layout/lProcess3"/>
    <dgm:cxn modelId="{5B79E346-C21E-4D7E-BF3A-9D04A617E5AA}" srcId="{9CDBAEED-2FDA-4A9A-BD5F-135AA6E4F219}" destId="{531369CE-E65D-4F53-B380-8F0BCB647767}" srcOrd="0" destOrd="0" parTransId="{3451CCB5-F8B9-4F8A-ABF0-689EE5825F21}" sibTransId="{6FBD3AD8-8D04-4D1F-922A-BA368879AE39}"/>
    <dgm:cxn modelId="{711F89A7-47E8-4A2A-AC7A-278F9875C2D3}" srcId="{0847A321-239B-42B3-8911-7DCFA3850C06}" destId="{BF902840-6815-4EC7-9D25-9044FACECD8F}" srcOrd="0" destOrd="0" parTransId="{7DD55A7E-86A0-44C0-8169-93E58BCCB53B}" sibTransId="{F9D38909-8C6E-43F3-AC49-D2EF5B00E55B}"/>
    <dgm:cxn modelId="{2E4FC270-EB8A-4A69-966A-97D7D962ABA3}" srcId="{9CDBAEED-2FDA-4A9A-BD5F-135AA6E4F219}" destId="{0847A321-239B-42B3-8911-7DCFA3850C06}" srcOrd="2" destOrd="0" parTransId="{1541059A-A030-4AAE-A464-37EEBE5B5E4D}" sibTransId="{3FF3A6E8-A18B-4203-B89C-7DDD28A8BB72}"/>
    <dgm:cxn modelId="{77013E4F-C346-E048-8C71-A1334E60D902}" type="presParOf" srcId="{92AE7225-2FDC-B24B-9CEE-203694E56F9D}" destId="{BF8C6D0D-B727-8848-AC7E-082B14891EEF}" srcOrd="0" destOrd="0" presId="urn:microsoft.com/office/officeart/2005/8/layout/lProcess3"/>
    <dgm:cxn modelId="{E0AE2D33-6425-084A-86E0-E2E430F2A7CB}" type="presParOf" srcId="{BF8C6D0D-B727-8848-AC7E-082B14891EEF}" destId="{A60FCA58-F980-CC4D-AAB3-0D17BAAAD34A}" srcOrd="0" destOrd="0" presId="urn:microsoft.com/office/officeart/2005/8/layout/lProcess3"/>
    <dgm:cxn modelId="{F65F4141-30B9-7949-B228-B0A8FB0B9D0D}" type="presParOf" srcId="{BF8C6D0D-B727-8848-AC7E-082B14891EEF}" destId="{4E797D12-5CD8-074D-8BB6-4A22C7A7AC4B}" srcOrd="1" destOrd="0" presId="urn:microsoft.com/office/officeart/2005/8/layout/lProcess3"/>
    <dgm:cxn modelId="{501AF07E-AFD7-0B4E-99E6-608415F5892B}" type="presParOf" srcId="{BF8C6D0D-B727-8848-AC7E-082B14891EEF}" destId="{2978DF30-678A-1549-AB25-76002E701C35}" srcOrd="2" destOrd="0" presId="urn:microsoft.com/office/officeart/2005/8/layout/lProcess3"/>
    <dgm:cxn modelId="{6ACA36EE-4743-7F4E-9A2E-E1915171C57A}" type="presParOf" srcId="{92AE7225-2FDC-B24B-9CEE-203694E56F9D}" destId="{40FE7DF3-7C78-204D-8551-63410BF81AA0}" srcOrd="1" destOrd="0" presId="urn:microsoft.com/office/officeart/2005/8/layout/lProcess3"/>
    <dgm:cxn modelId="{74BA6F9F-6A5F-1D48-B7C2-5D36B7F6B3B2}" type="presParOf" srcId="{92AE7225-2FDC-B24B-9CEE-203694E56F9D}" destId="{B66C8B07-7C93-2C46-931A-D05A925790D0}" srcOrd="2" destOrd="0" presId="urn:microsoft.com/office/officeart/2005/8/layout/lProcess3"/>
    <dgm:cxn modelId="{12AB3ACE-DB48-1A49-B9E1-A8E90B382407}" type="presParOf" srcId="{B66C8B07-7C93-2C46-931A-D05A925790D0}" destId="{5679FB80-A262-3040-8EFD-8413C987C65F}" srcOrd="0" destOrd="0" presId="urn:microsoft.com/office/officeart/2005/8/layout/lProcess3"/>
    <dgm:cxn modelId="{BF5FDD9D-B190-7643-BD20-CE803766EB0B}" type="presParOf" srcId="{B66C8B07-7C93-2C46-931A-D05A925790D0}" destId="{32B92F15-49B2-844F-8D36-5B8423E2B082}" srcOrd="1" destOrd="0" presId="urn:microsoft.com/office/officeart/2005/8/layout/lProcess3"/>
    <dgm:cxn modelId="{D65A34EF-9368-9144-A1E5-50525D259B8C}" type="presParOf" srcId="{B66C8B07-7C93-2C46-931A-D05A925790D0}" destId="{EA8A221B-BFD2-2640-8634-5BB6EDB5A0B8}" srcOrd="2" destOrd="0" presId="urn:microsoft.com/office/officeart/2005/8/layout/lProcess3"/>
    <dgm:cxn modelId="{EEC82F08-3EAB-5140-8E4C-8A41709A3FBA}" type="presParOf" srcId="{92AE7225-2FDC-B24B-9CEE-203694E56F9D}" destId="{C984F34B-0B46-B142-9DD0-1E942DD67E60}" srcOrd="3" destOrd="0" presId="urn:microsoft.com/office/officeart/2005/8/layout/lProcess3"/>
    <dgm:cxn modelId="{2391F1E8-D2CD-5D4C-95D9-71F05E0ED528}" type="presParOf" srcId="{92AE7225-2FDC-B24B-9CEE-203694E56F9D}" destId="{B8AB4357-E305-A242-BA31-20978AA6F2A6}" srcOrd="4" destOrd="0" presId="urn:microsoft.com/office/officeart/2005/8/layout/lProcess3"/>
    <dgm:cxn modelId="{34BF85B3-87AB-D741-AF57-49C80668F9C2}" type="presParOf" srcId="{B8AB4357-E305-A242-BA31-20978AA6F2A6}" destId="{08AF68A1-5EA1-0540-A140-991532ACD14F}" srcOrd="0" destOrd="0" presId="urn:microsoft.com/office/officeart/2005/8/layout/lProcess3"/>
    <dgm:cxn modelId="{BA6D44B8-ABC5-CA4B-AA24-B1A66ECD1158}" type="presParOf" srcId="{B8AB4357-E305-A242-BA31-20978AA6F2A6}" destId="{16FEE65C-79BB-AB43-ADD5-BAB7347EFBA5}" srcOrd="1" destOrd="0" presId="urn:microsoft.com/office/officeart/2005/8/layout/lProcess3"/>
    <dgm:cxn modelId="{F2051344-817B-A347-A12D-EAC1452C429E}" type="presParOf" srcId="{B8AB4357-E305-A242-BA31-20978AA6F2A6}" destId="{94ECB5A9-473C-AB48-85D6-34B23D274271}" srcOrd="2" destOrd="0" presId="urn:microsoft.com/office/officeart/2005/8/layout/lProcess3"/>
    <dgm:cxn modelId="{60653336-3CAB-124E-A89A-26785CE48629}" type="presParOf" srcId="{92AE7225-2FDC-B24B-9CEE-203694E56F9D}" destId="{E4F39842-4E21-F24A-843B-887C246ADFF0}" srcOrd="5" destOrd="0" presId="urn:microsoft.com/office/officeart/2005/8/layout/lProcess3"/>
    <dgm:cxn modelId="{C9EDAD03-A75D-9942-BE49-AC1F58B5511C}" type="presParOf" srcId="{92AE7225-2FDC-B24B-9CEE-203694E56F9D}" destId="{99FF15AF-7DFF-4E4C-9AE2-E0636802E8A8}" srcOrd="6" destOrd="0" presId="urn:microsoft.com/office/officeart/2005/8/layout/lProcess3"/>
    <dgm:cxn modelId="{424CDDF1-BC2F-134B-B0F5-FF60829657B5}" type="presParOf" srcId="{99FF15AF-7DFF-4E4C-9AE2-E0636802E8A8}" destId="{80B15F53-B010-294C-942D-85B9C1241F6B}" srcOrd="0" destOrd="0" presId="urn:microsoft.com/office/officeart/2005/8/layout/lProcess3"/>
    <dgm:cxn modelId="{75659B40-460A-F84B-8C45-3331CA45A7FC}" type="presParOf" srcId="{99FF15AF-7DFF-4E4C-9AE2-E0636802E8A8}" destId="{AB307E82-9B33-2640-8D7C-112A3D86305F}" srcOrd="1" destOrd="0" presId="urn:microsoft.com/office/officeart/2005/8/layout/lProcess3"/>
    <dgm:cxn modelId="{2D1F79EF-4364-EA43-BB56-CD1852C06C78}" type="presParOf" srcId="{99FF15AF-7DFF-4E4C-9AE2-E0636802E8A8}" destId="{DBB75C9F-95FC-E04D-8872-D528432162CE}" srcOrd="2" destOrd="0" presId="urn:microsoft.com/office/officeart/2005/8/layout/lProcess3"/>
    <dgm:cxn modelId="{00B2DC3F-E775-8740-8B97-C9598FAD8248}" type="presParOf" srcId="{99FF15AF-7DFF-4E4C-9AE2-E0636802E8A8}" destId="{0438B9E3-353A-114A-B26D-CE9DEA6C34AB}" srcOrd="3" destOrd="0" presId="urn:microsoft.com/office/officeart/2005/8/layout/lProcess3"/>
    <dgm:cxn modelId="{CC310FAE-47A1-7740-944C-78EA1B833FFD}" type="presParOf" srcId="{99FF15AF-7DFF-4E4C-9AE2-E0636802E8A8}" destId="{1AF7DE43-A3E5-5441-8303-64C67E81686F}" srcOrd="4" destOrd="0" presId="urn:microsoft.com/office/officeart/2005/8/layout/lProcess3"/>
    <dgm:cxn modelId="{4081BA02-D84B-D44F-8BE7-9852FA9D7B3A}" type="presParOf" srcId="{99FF15AF-7DFF-4E4C-9AE2-E0636802E8A8}" destId="{EC25EAF5-4FFC-9847-BD37-92E902FABD35}" srcOrd="5" destOrd="0" presId="urn:microsoft.com/office/officeart/2005/8/layout/lProcess3"/>
    <dgm:cxn modelId="{D8E3EECD-C011-BB49-94DD-8C1FA337B1BD}" type="presParOf" srcId="{99FF15AF-7DFF-4E4C-9AE2-E0636802E8A8}" destId="{8E30FA99-8FC7-064E-8925-8A99D2E6E6DF}" srcOrd="6" destOrd="0" presId="urn:microsoft.com/office/officeart/2005/8/layout/lProcess3"/>
    <dgm:cxn modelId="{7E9D354A-424F-6041-9C08-9C6234029A68}" type="presParOf" srcId="{92AE7225-2FDC-B24B-9CEE-203694E56F9D}" destId="{0E4CCE5D-328C-DD4F-AC24-BF40E938DF9C}" srcOrd="7" destOrd="0" presId="urn:microsoft.com/office/officeart/2005/8/layout/lProcess3"/>
    <dgm:cxn modelId="{92F21EC9-CBFF-784B-BEE9-8BF480E0176E}" type="presParOf" srcId="{92AE7225-2FDC-B24B-9CEE-203694E56F9D}" destId="{C290253E-B2DC-314B-9F42-0E6C3309D455}" srcOrd="8" destOrd="0" presId="urn:microsoft.com/office/officeart/2005/8/layout/lProcess3"/>
    <dgm:cxn modelId="{1575B08C-E2F5-6F41-BFDC-1EABAFB1DEB3}" type="presParOf" srcId="{C290253E-B2DC-314B-9F42-0E6C3309D455}" destId="{6B2B7743-75CA-074A-968F-2E8DF404900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A3B04-0187-1048-98E5-4BD6CE6ADF4E}">
      <dsp:nvSpPr>
        <dsp:cNvPr id="0" name=""/>
        <dsp:cNvSpPr/>
      </dsp:nvSpPr>
      <dsp:spPr>
        <a:xfrm>
          <a:off x="754" y="111619"/>
          <a:ext cx="1514147" cy="60565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Headteacher </a:t>
          </a:r>
        </a:p>
      </dsp:txBody>
      <dsp:txXfrm>
        <a:off x="303584" y="111619"/>
        <a:ext cx="908488" cy="605659"/>
      </dsp:txXfrm>
    </dsp:sp>
    <dsp:sp modelId="{D3DA9D5A-A429-CC4E-AF9E-AB58C2556632}">
      <dsp:nvSpPr>
        <dsp:cNvPr id="0" name=""/>
        <dsp:cNvSpPr/>
      </dsp:nvSpPr>
      <dsp:spPr>
        <a:xfrm>
          <a:off x="1318062" y="163100"/>
          <a:ext cx="1256742" cy="50269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Mr</a:t>
          </a:r>
          <a:r>
            <a:rPr lang="en-US" sz="1200" kern="1200" dirty="0"/>
            <a:t> Andrew Rojas</a:t>
          </a:r>
        </a:p>
      </dsp:txBody>
      <dsp:txXfrm>
        <a:off x="1569410" y="163100"/>
        <a:ext cx="754046" cy="502696"/>
      </dsp:txXfrm>
    </dsp:sp>
    <dsp:sp modelId="{8ECFDCD5-39E0-BB41-838D-3CD75BCA08B7}">
      <dsp:nvSpPr>
        <dsp:cNvPr id="0" name=""/>
        <dsp:cNvSpPr/>
      </dsp:nvSpPr>
      <dsp:spPr>
        <a:xfrm>
          <a:off x="0" y="838791"/>
          <a:ext cx="1514147" cy="60565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Secretary</a:t>
          </a:r>
        </a:p>
      </dsp:txBody>
      <dsp:txXfrm>
        <a:off x="302830" y="838791"/>
        <a:ext cx="908488" cy="605659"/>
      </dsp:txXfrm>
    </dsp:sp>
    <dsp:sp modelId="{B0C11FB4-C789-8444-B1DE-D85192C51013}">
      <dsp:nvSpPr>
        <dsp:cNvPr id="0" name=""/>
        <dsp:cNvSpPr/>
      </dsp:nvSpPr>
      <dsp:spPr>
        <a:xfrm>
          <a:off x="1318062" y="853551"/>
          <a:ext cx="1256742" cy="50269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Ms</a:t>
          </a:r>
          <a:r>
            <a:rPr lang="en-US" sz="1200" kern="1200" dirty="0"/>
            <a:t> </a:t>
          </a:r>
          <a:r>
            <a:rPr lang="en-US" sz="1200" kern="1200" dirty="0" err="1"/>
            <a:t>Katriona</a:t>
          </a:r>
          <a:r>
            <a:rPr lang="en-US" sz="1200" kern="1200" dirty="0"/>
            <a:t> </a:t>
          </a:r>
          <a:r>
            <a:rPr lang="en-US" sz="1200" kern="1200" dirty="0" err="1"/>
            <a:t>Beales</a:t>
          </a:r>
          <a:endParaRPr lang="en-US" sz="1200" kern="1200" dirty="0"/>
        </a:p>
      </dsp:txBody>
      <dsp:txXfrm>
        <a:off x="1569410" y="853551"/>
        <a:ext cx="754046" cy="502696"/>
      </dsp:txXfrm>
    </dsp:sp>
    <dsp:sp modelId="{AFEB7E9B-6812-C04B-B169-195E67A89669}">
      <dsp:nvSpPr>
        <dsp:cNvPr id="0" name=""/>
        <dsp:cNvSpPr/>
      </dsp:nvSpPr>
      <dsp:spPr>
        <a:xfrm>
          <a:off x="754" y="1492521"/>
          <a:ext cx="1514147" cy="60565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Chair</a:t>
          </a:r>
        </a:p>
      </dsp:txBody>
      <dsp:txXfrm>
        <a:off x="303584" y="1492521"/>
        <a:ext cx="908488" cy="605659"/>
      </dsp:txXfrm>
    </dsp:sp>
    <dsp:sp modelId="{03EB856D-EEA2-984B-90BC-B0E3D29C4FDE}">
      <dsp:nvSpPr>
        <dsp:cNvPr id="0" name=""/>
        <dsp:cNvSpPr/>
      </dsp:nvSpPr>
      <dsp:spPr>
        <a:xfrm>
          <a:off x="1318062" y="1544002"/>
          <a:ext cx="1256742" cy="50269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/>
            <a:t>Ms Zakia Mohamadi</a:t>
          </a:r>
        </a:p>
      </dsp:txBody>
      <dsp:txXfrm>
        <a:off x="1569410" y="1544002"/>
        <a:ext cx="754046" cy="5026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0FCA58-F980-CC4D-AAB3-0D17BAAAD34A}">
      <dsp:nvSpPr>
        <dsp:cNvPr id="0" name=""/>
        <dsp:cNvSpPr/>
      </dsp:nvSpPr>
      <dsp:spPr>
        <a:xfrm>
          <a:off x="0" y="700263"/>
          <a:ext cx="1580859" cy="6323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Media Relations</a:t>
          </a:r>
        </a:p>
      </dsp:txBody>
      <dsp:txXfrm>
        <a:off x="316172" y="700263"/>
        <a:ext cx="948516" cy="632343"/>
      </dsp:txXfrm>
    </dsp:sp>
    <dsp:sp modelId="{2978DF30-678A-1549-AB25-76002E701C35}">
      <dsp:nvSpPr>
        <dsp:cNvPr id="0" name=""/>
        <dsp:cNvSpPr/>
      </dsp:nvSpPr>
      <dsp:spPr>
        <a:xfrm>
          <a:off x="1393213" y="700264"/>
          <a:ext cx="1312113" cy="5248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Ms</a:t>
          </a:r>
          <a:r>
            <a:rPr lang="en-US" sz="1200" kern="1200" dirty="0"/>
            <a:t> </a:t>
          </a:r>
          <a:r>
            <a:rPr lang="en-US" sz="1200" kern="1200" dirty="0" err="1"/>
            <a:t>Sueann</a:t>
          </a:r>
          <a:r>
            <a:rPr lang="en-US" sz="1200" kern="1200" dirty="0"/>
            <a:t> Carter</a:t>
          </a:r>
        </a:p>
      </dsp:txBody>
      <dsp:txXfrm>
        <a:off x="1655636" y="700264"/>
        <a:ext cx="787268" cy="524845"/>
      </dsp:txXfrm>
    </dsp:sp>
    <dsp:sp modelId="{5679FB80-A262-3040-8EFD-8413C987C65F}">
      <dsp:nvSpPr>
        <dsp:cNvPr id="0" name=""/>
        <dsp:cNvSpPr/>
      </dsp:nvSpPr>
      <dsp:spPr>
        <a:xfrm>
          <a:off x="0" y="0"/>
          <a:ext cx="1580859" cy="6323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Treasurer</a:t>
          </a:r>
        </a:p>
      </dsp:txBody>
      <dsp:txXfrm>
        <a:off x="316172" y="0"/>
        <a:ext cx="948516" cy="632343"/>
      </dsp:txXfrm>
    </dsp:sp>
    <dsp:sp modelId="{EA8A221B-BFD2-2640-8634-5BB6EDB5A0B8}">
      <dsp:nvSpPr>
        <dsp:cNvPr id="0" name=""/>
        <dsp:cNvSpPr/>
      </dsp:nvSpPr>
      <dsp:spPr>
        <a:xfrm>
          <a:off x="1393211" y="14550"/>
          <a:ext cx="1312113" cy="5248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Ms</a:t>
          </a:r>
          <a:r>
            <a:rPr lang="en-US" sz="1200" kern="1200" dirty="0"/>
            <a:t> </a:t>
          </a:r>
          <a:r>
            <a:rPr lang="en-US" sz="1200" kern="1200" dirty="0" err="1" smtClean="0"/>
            <a:t>Olukemi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Oketope</a:t>
          </a:r>
          <a:endParaRPr lang="en-US" sz="1200" kern="1200" dirty="0"/>
        </a:p>
      </dsp:txBody>
      <dsp:txXfrm>
        <a:off x="1655634" y="14550"/>
        <a:ext cx="787268" cy="524845"/>
      </dsp:txXfrm>
    </dsp:sp>
    <dsp:sp modelId="{08AF68A1-5EA1-0540-A140-991532ACD14F}">
      <dsp:nvSpPr>
        <dsp:cNvPr id="0" name=""/>
        <dsp:cNvSpPr/>
      </dsp:nvSpPr>
      <dsp:spPr>
        <a:xfrm>
          <a:off x="0" y="1386066"/>
          <a:ext cx="1580859" cy="6323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Donation Co-</a:t>
          </a:r>
          <a:r>
            <a:rPr lang="en-US" sz="1400" kern="1200" dirty="0" err="1"/>
            <a:t>ordinator</a:t>
          </a:r>
          <a:endParaRPr lang="en-US" sz="1400" kern="1200" dirty="0"/>
        </a:p>
      </dsp:txBody>
      <dsp:txXfrm>
        <a:off x="316172" y="1386066"/>
        <a:ext cx="948516" cy="632343"/>
      </dsp:txXfrm>
    </dsp:sp>
    <dsp:sp modelId="{94ECB5A9-473C-AB48-85D6-34B23D274271}">
      <dsp:nvSpPr>
        <dsp:cNvPr id="0" name=""/>
        <dsp:cNvSpPr/>
      </dsp:nvSpPr>
      <dsp:spPr>
        <a:xfrm>
          <a:off x="1393211" y="1386073"/>
          <a:ext cx="1312113" cy="5248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Ms</a:t>
          </a:r>
          <a:r>
            <a:rPr lang="en-US" sz="1200" kern="1200" dirty="0"/>
            <a:t> Irina </a:t>
          </a:r>
          <a:r>
            <a:rPr lang="en-US" sz="1200" kern="1200" dirty="0" err="1"/>
            <a:t>Petrea</a:t>
          </a:r>
          <a:endParaRPr lang="en-US" sz="1200" kern="1200" dirty="0"/>
        </a:p>
      </dsp:txBody>
      <dsp:txXfrm>
        <a:off x="1655634" y="1386073"/>
        <a:ext cx="787268" cy="524845"/>
      </dsp:txXfrm>
    </dsp:sp>
    <dsp:sp modelId="{80B15F53-B010-294C-942D-85B9C1241F6B}">
      <dsp:nvSpPr>
        <dsp:cNvPr id="0" name=""/>
        <dsp:cNvSpPr/>
      </dsp:nvSpPr>
      <dsp:spPr>
        <a:xfrm>
          <a:off x="0" y="2071868"/>
          <a:ext cx="1580859" cy="6323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Committee members</a:t>
          </a:r>
        </a:p>
      </dsp:txBody>
      <dsp:txXfrm>
        <a:off x="316172" y="2071868"/>
        <a:ext cx="948516" cy="632343"/>
      </dsp:txXfrm>
    </dsp:sp>
    <dsp:sp modelId="{DBB75C9F-95FC-E04D-8872-D528432162CE}">
      <dsp:nvSpPr>
        <dsp:cNvPr id="0" name=""/>
        <dsp:cNvSpPr/>
      </dsp:nvSpPr>
      <dsp:spPr>
        <a:xfrm>
          <a:off x="1393213" y="2071875"/>
          <a:ext cx="1312113" cy="5248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Ms</a:t>
          </a:r>
          <a:r>
            <a:rPr lang="en-US" sz="1200" kern="1200" dirty="0"/>
            <a:t>  CJ </a:t>
          </a:r>
        </a:p>
      </dsp:txBody>
      <dsp:txXfrm>
        <a:off x="1655636" y="2071875"/>
        <a:ext cx="787268" cy="524845"/>
      </dsp:txXfrm>
    </dsp:sp>
    <dsp:sp modelId="{1AF7DE43-A3E5-5441-8303-64C67E81686F}">
      <dsp:nvSpPr>
        <dsp:cNvPr id="0" name=""/>
        <dsp:cNvSpPr/>
      </dsp:nvSpPr>
      <dsp:spPr>
        <a:xfrm>
          <a:off x="1404921" y="2757591"/>
          <a:ext cx="1312113" cy="5248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/>
            <a:t>Ms</a:t>
          </a:r>
          <a:r>
            <a:rPr lang="en-US" sz="1200" kern="1200" dirty="0"/>
            <a:t> Princess </a:t>
          </a:r>
          <a:r>
            <a:rPr lang="en-US" sz="1200" kern="1200" dirty="0" err="1"/>
            <a:t>busayosul</a:t>
          </a:r>
          <a:endParaRPr lang="en-US" sz="1200" kern="1200" dirty="0"/>
        </a:p>
      </dsp:txBody>
      <dsp:txXfrm>
        <a:off x="1667344" y="2757591"/>
        <a:ext cx="787268" cy="524845"/>
      </dsp:txXfrm>
    </dsp:sp>
    <dsp:sp modelId="{8E30FA99-8FC7-064E-8925-8A99D2E6E6DF}">
      <dsp:nvSpPr>
        <dsp:cNvPr id="0" name=""/>
        <dsp:cNvSpPr/>
      </dsp:nvSpPr>
      <dsp:spPr>
        <a:xfrm>
          <a:off x="1404789" y="3443391"/>
          <a:ext cx="1312113" cy="52484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/>
            <a:t>Ms Mamzy</a:t>
          </a:r>
        </a:p>
      </dsp:txBody>
      <dsp:txXfrm>
        <a:off x="1667212" y="3443391"/>
        <a:ext cx="787268" cy="524845"/>
      </dsp:txXfrm>
    </dsp:sp>
    <dsp:sp modelId="{6B2B7743-75CA-074A-968F-2E8DF404900B}">
      <dsp:nvSpPr>
        <dsp:cNvPr id="0" name=""/>
        <dsp:cNvSpPr/>
      </dsp:nvSpPr>
      <dsp:spPr>
        <a:xfrm>
          <a:off x="77634" y="3942196"/>
          <a:ext cx="1580859" cy="63234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And others! Maybe you?</a:t>
          </a:r>
        </a:p>
      </dsp:txBody>
      <dsp:txXfrm>
        <a:off x="393806" y="3942196"/>
        <a:ext cx="948516" cy="6323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FD28F-A513-6C4C-9D7C-EB12D958715E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AFC9C-60CB-4445-95CA-756532DFC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407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8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3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7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3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3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5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2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80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C232F-1094-7E43-BDAA-E07BE9D4D2A3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51EE5-1EC5-D745-BDCF-38DA0166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617" y="758773"/>
            <a:ext cx="5989983" cy="19083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Welcome </a:t>
            </a:r>
            <a:br>
              <a:rPr lang="en-US" sz="4000" b="1" dirty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St </a:t>
            </a:r>
            <a:r>
              <a:rPr lang="en-US" sz="4000" b="1" dirty="0">
                <a:solidFill>
                  <a:srgbClr val="002060"/>
                </a:solidFill>
              </a:rPr>
              <a:t>George’s PTA </a:t>
            </a:r>
            <a:r>
              <a:rPr lang="en-US" sz="4000" b="1" dirty="0" smtClean="0">
                <a:solidFill>
                  <a:srgbClr val="002060"/>
                </a:solidFill>
              </a:rPr>
              <a:t>AGM</a:t>
            </a:r>
            <a:r>
              <a:rPr lang="en-US" sz="4000" b="1" dirty="0">
                <a:solidFill>
                  <a:srgbClr val="002060"/>
                </a:solidFill>
              </a:rPr>
              <a:t/>
            </a:r>
            <a:br>
              <a:rPr lang="en-US" sz="4000" b="1" dirty="0">
                <a:solidFill>
                  <a:srgbClr val="002060"/>
                </a:solidFill>
              </a:rPr>
            </a:br>
            <a:r>
              <a:rPr lang="en-US" sz="4000" b="1" dirty="0">
                <a:solidFill>
                  <a:srgbClr val="002060"/>
                </a:solidFill>
              </a:rPr>
              <a:t>23</a:t>
            </a:r>
            <a:r>
              <a:rPr lang="en-US" sz="4000" b="1" baseline="30000" dirty="0">
                <a:solidFill>
                  <a:srgbClr val="002060"/>
                </a:solidFill>
              </a:rPr>
              <a:t>rd</a:t>
            </a:r>
            <a:r>
              <a:rPr lang="en-US" sz="4000" b="1" dirty="0">
                <a:solidFill>
                  <a:srgbClr val="002060"/>
                </a:solidFill>
              </a:rPr>
              <a:t> Nov 21 2pm</a:t>
            </a:r>
            <a:r>
              <a:rPr lang="en-US" sz="4000" b="1" dirty="0" smtClean="0">
                <a:solidFill>
                  <a:srgbClr val="002060"/>
                </a:solidFill>
              </a:rPr>
              <a:t/>
            </a:r>
            <a:br>
              <a:rPr lang="en-US" sz="4000" b="1" dirty="0" smtClean="0">
                <a:solidFill>
                  <a:srgbClr val="002060"/>
                </a:solidFill>
              </a:rPr>
            </a:b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PTA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391" y="450574"/>
            <a:ext cx="4532243" cy="252471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5" name="Title 1"/>
          <p:cNvSpPr txBox="1">
            <a:spLocks/>
          </p:cNvSpPr>
          <p:nvPr/>
        </p:nvSpPr>
        <p:spPr>
          <a:xfrm>
            <a:off x="1046922" y="3379303"/>
            <a:ext cx="9985513" cy="28690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2800" b="1" dirty="0" smtClean="0">
                <a:solidFill>
                  <a:srgbClr val="002060"/>
                </a:solidFill>
              </a:rPr>
              <a:t>Our purpose is:</a:t>
            </a:r>
          </a:p>
          <a:p>
            <a:pPr lvl="0"/>
            <a:r>
              <a:rPr lang="en-US" sz="2800" dirty="0" smtClean="0">
                <a:solidFill>
                  <a:srgbClr val="002060"/>
                </a:solidFill>
              </a:rPr>
              <a:t> </a:t>
            </a:r>
          </a:p>
          <a:p>
            <a:pPr marL="800100" lvl="1" indent="-342900">
              <a:buFont typeface="Arial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to raise funds to supports school projects, equipment and non –curricular activities that enrich the life of the school</a:t>
            </a:r>
          </a:p>
          <a:p>
            <a:pPr marL="800100" lvl="1" indent="-342900">
              <a:buFont typeface="Arial" charset="0"/>
              <a:buChar char="•"/>
            </a:pPr>
            <a:endParaRPr lang="en-US" sz="2800" dirty="0" smtClean="0">
              <a:solidFill>
                <a:srgbClr val="002060"/>
              </a:solidFill>
            </a:endParaRPr>
          </a:p>
          <a:p>
            <a:pPr marL="800100" lvl="1" indent="-342900">
              <a:buFont typeface="Arial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contribute to a friendly and fun school community by </a:t>
            </a:r>
            <a:r>
              <a:rPr lang="en-US" sz="2800" dirty="0" err="1" smtClean="0">
                <a:solidFill>
                  <a:srgbClr val="002060"/>
                </a:solidFill>
              </a:rPr>
              <a:t>organising</a:t>
            </a:r>
            <a:r>
              <a:rPr lang="en-US" sz="2800" dirty="0" smtClean="0">
                <a:solidFill>
                  <a:srgbClr val="002060"/>
                </a:solidFill>
              </a:rPr>
              <a:t> events like coffee mornings.</a:t>
            </a:r>
          </a:p>
          <a:p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677" y="2023318"/>
            <a:ext cx="2636243" cy="197718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597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817" y="1520773"/>
            <a:ext cx="5989983" cy="19083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Minutes from previous AGM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PTA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9791" y="1212574"/>
            <a:ext cx="4532243" cy="252471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936778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617" y="758773"/>
            <a:ext cx="5989983" cy="19083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/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Elections 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PTA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391" y="450574"/>
            <a:ext cx="4532243" cy="252471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5" name="Title 1"/>
          <p:cNvSpPr txBox="1">
            <a:spLocks/>
          </p:cNvSpPr>
          <p:nvPr/>
        </p:nvSpPr>
        <p:spPr>
          <a:xfrm>
            <a:off x="958999" y="3256211"/>
            <a:ext cx="9985513" cy="3220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2800" dirty="0">
                <a:solidFill>
                  <a:srgbClr val="002060"/>
                </a:solidFill>
              </a:rPr>
              <a:t>3 roles on the PTA needed to be </a:t>
            </a:r>
            <a:r>
              <a:rPr lang="en-US" sz="2800" dirty="0" smtClean="0">
                <a:solidFill>
                  <a:srgbClr val="002060"/>
                </a:solidFill>
              </a:rPr>
              <a:t>elected: </a:t>
            </a:r>
            <a:r>
              <a:rPr lang="en-US" sz="2800" dirty="0">
                <a:solidFill>
                  <a:srgbClr val="002060"/>
                </a:solidFill>
              </a:rPr>
              <a:t>Chair, Secretary and </a:t>
            </a:r>
            <a:r>
              <a:rPr lang="en-US" sz="2800" dirty="0" smtClean="0">
                <a:solidFill>
                  <a:srgbClr val="002060"/>
                </a:solidFill>
              </a:rPr>
              <a:t>Treasurer. Do you agree the following? </a:t>
            </a:r>
            <a:r>
              <a:rPr lang="en-US" sz="2800" dirty="0" smtClean="0">
                <a:solidFill>
                  <a:srgbClr val="002060"/>
                </a:solidFill>
                <a:effectLst/>
              </a:rPr>
              <a:t> </a:t>
            </a:r>
            <a:endParaRPr lang="en-US" sz="2800" b="1" dirty="0">
              <a:solidFill>
                <a:srgbClr val="00206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002060"/>
                </a:solidFill>
              </a:rPr>
              <a:t>Chair: </a:t>
            </a:r>
            <a:r>
              <a:rPr lang="en-US" sz="2800" b="1" dirty="0" err="1" smtClean="0">
                <a:solidFill>
                  <a:srgbClr val="002060"/>
                </a:solidFill>
              </a:rPr>
              <a:t>Zakia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002060"/>
                </a:solidFill>
              </a:rPr>
              <a:t>Secretary: </a:t>
            </a:r>
            <a:r>
              <a:rPr lang="en-US" sz="2800" b="1" dirty="0" err="1" smtClean="0">
                <a:solidFill>
                  <a:srgbClr val="002060"/>
                </a:solidFill>
              </a:rPr>
              <a:t>Katriona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002060"/>
                </a:solidFill>
              </a:rPr>
              <a:t>Treasurer: Kemi</a:t>
            </a:r>
            <a:endParaRPr lang="en-US" sz="2800" b="1" dirty="0">
              <a:solidFill>
                <a:srgbClr val="002060"/>
              </a:solidFill>
            </a:endParaRPr>
          </a:p>
          <a:p>
            <a:pPr lvl="0" algn="l"/>
            <a:r>
              <a:rPr lang="en-US" sz="2800" dirty="0" smtClean="0">
                <a:solidFill>
                  <a:srgbClr val="002060"/>
                </a:solidFill>
              </a:rPr>
              <a:t>2 Additional appointments:</a:t>
            </a:r>
          </a:p>
          <a:p>
            <a:pPr lvl="0" algn="l"/>
            <a:r>
              <a:rPr lang="en-US" sz="2800" b="1" dirty="0" err="1" smtClean="0">
                <a:solidFill>
                  <a:srgbClr val="002060"/>
                </a:solidFill>
              </a:rPr>
              <a:t>Comms</a:t>
            </a:r>
            <a:r>
              <a:rPr lang="en-US" sz="2800" b="1" dirty="0" smtClean="0">
                <a:solidFill>
                  <a:srgbClr val="002060"/>
                </a:solidFill>
              </a:rPr>
              <a:t> and Media: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Sueann</a:t>
            </a:r>
            <a:endParaRPr lang="en-US" sz="2800" dirty="0" smtClean="0">
              <a:solidFill>
                <a:srgbClr val="002060"/>
              </a:solidFill>
            </a:endParaRPr>
          </a:p>
          <a:p>
            <a:pPr lvl="0" algn="l"/>
            <a:r>
              <a:rPr lang="en-US" sz="2800" b="1" dirty="0" smtClean="0">
                <a:solidFill>
                  <a:srgbClr val="002060"/>
                </a:solidFill>
              </a:rPr>
              <a:t>Donations officer: </a:t>
            </a:r>
            <a:r>
              <a:rPr lang="en-US" sz="2800" dirty="0" smtClean="0">
                <a:solidFill>
                  <a:srgbClr val="002060"/>
                </a:solidFill>
              </a:rPr>
              <a:t>Irina 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067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884" y="609599"/>
            <a:ext cx="5844211" cy="91440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>The PTA Committee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PTA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878" y="609599"/>
            <a:ext cx="4532243" cy="252471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52223080"/>
              </p:ext>
            </p:extLst>
          </p:nvPr>
        </p:nvGraphicFramePr>
        <p:xfrm>
          <a:off x="834885" y="1673090"/>
          <a:ext cx="257556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839035795"/>
              </p:ext>
            </p:extLst>
          </p:nvPr>
        </p:nvGraphicFramePr>
        <p:xfrm>
          <a:off x="3410445" y="1863589"/>
          <a:ext cx="4950460" cy="4574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02659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617" y="758773"/>
            <a:ext cx="5989983" cy="190831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</a:rPr>
              <a:t/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Chair’s Report </a:t>
            </a:r>
            <a:br>
              <a:rPr lang="en-US" sz="4000" b="1" dirty="0" smtClean="0">
                <a:solidFill>
                  <a:srgbClr val="002060"/>
                </a:solidFill>
              </a:rPr>
            </a:br>
            <a:r>
              <a:rPr lang="en-US" sz="4000" b="1" dirty="0" smtClean="0">
                <a:solidFill>
                  <a:srgbClr val="002060"/>
                </a:solidFill>
              </a:rPr>
              <a:t>Oct 20-Oct 21 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PTA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391" y="450574"/>
            <a:ext cx="4532243" cy="252471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5" name="Title 1"/>
          <p:cNvSpPr txBox="1">
            <a:spLocks/>
          </p:cNvSpPr>
          <p:nvPr/>
        </p:nvSpPr>
        <p:spPr>
          <a:xfrm>
            <a:off x="958999" y="3256211"/>
            <a:ext cx="9985513" cy="28690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US" sz="2800" dirty="0" smtClean="0">
                <a:solidFill>
                  <a:srgbClr val="002060"/>
                </a:solidFill>
              </a:rPr>
              <a:t>Despite the restrictions of the pandemic we had some real successes:</a:t>
            </a:r>
          </a:p>
          <a:p>
            <a:pPr lvl="0" algn="l"/>
            <a:endParaRPr lang="en-US" sz="2800" dirty="0" smtClean="0">
              <a:solidFill>
                <a:srgbClr val="002060"/>
              </a:solidFill>
            </a:endParaRPr>
          </a:p>
          <a:p>
            <a:pPr marL="457200" lvl="0" indent="-457200" algn="l">
              <a:buFont typeface="Arial" charset="0"/>
              <a:buChar char="•"/>
            </a:pPr>
            <a:r>
              <a:rPr lang="en-US" sz="2800" dirty="0">
                <a:solidFill>
                  <a:srgbClr val="002060"/>
                </a:solidFill>
              </a:rPr>
              <a:t>S</a:t>
            </a:r>
            <a:r>
              <a:rPr lang="en-US" sz="2800" dirty="0" smtClean="0">
                <a:solidFill>
                  <a:srgbClr val="002060"/>
                </a:solidFill>
              </a:rPr>
              <a:t>uccessful crowd funder to buy laptops. We smashed our target in 24 hours! Resulted in a positive news story in South London Press.</a:t>
            </a:r>
          </a:p>
          <a:p>
            <a:pPr marL="457200" lvl="0" indent="-457200" algn="l">
              <a:buFont typeface="Arial" charset="0"/>
              <a:buChar char="•"/>
            </a:pPr>
            <a:endParaRPr lang="en-US" sz="2800" dirty="0" smtClean="0">
              <a:solidFill>
                <a:srgbClr val="002060"/>
              </a:solidFill>
            </a:endParaRPr>
          </a:p>
          <a:p>
            <a:pPr marL="457200" lvl="0" indent="-457200" algn="l">
              <a:buFont typeface="Arial" charset="0"/>
              <a:buChar char="•"/>
            </a:pPr>
            <a:r>
              <a:rPr lang="en-US" sz="2800" dirty="0" smtClean="0">
                <a:solidFill>
                  <a:srgbClr val="002060"/>
                </a:solidFill>
              </a:rPr>
              <a:t>Christmas presents for all children. </a:t>
            </a:r>
          </a:p>
          <a:p>
            <a:pPr lvl="0" algn="l"/>
            <a:endParaRPr lang="en-US" sz="2800" dirty="0" smtClean="0">
              <a:solidFill>
                <a:srgbClr val="002060"/>
              </a:solidFill>
            </a:endParaRPr>
          </a:p>
          <a:p>
            <a:pPr lvl="0" algn="l"/>
            <a:r>
              <a:rPr lang="en-US" sz="2800" dirty="0" smtClean="0">
                <a:solidFill>
                  <a:srgbClr val="002060"/>
                </a:solidFill>
              </a:rPr>
              <a:t>Thank you to all supporters, parents, staff and governors. </a:t>
            </a:r>
          </a:p>
          <a:p>
            <a:pPr lvl="0" algn="l"/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11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619" y="260160"/>
            <a:ext cx="5989983" cy="68902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r>
              <a:rPr lang="en-US" sz="4000" b="1" smtClean="0">
                <a:solidFill>
                  <a:srgbClr val="002060"/>
                </a:solidFill>
              </a:rPr>
              <a:t>Financial </a:t>
            </a:r>
            <a:r>
              <a:rPr lang="en-US" sz="4000" b="1" dirty="0" smtClean="0">
                <a:solidFill>
                  <a:srgbClr val="002060"/>
                </a:solidFill>
              </a:rPr>
              <a:t>Statement 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PTA LOG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391" y="450574"/>
            <a:ext cx="4532243" cy="2524712"/>
          </a:xfrm>
          <a:prstGeom prst="roundRect">
            <a:avLst>
              <a:gd name="adj" fmla="val 8594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402344"/>
              </p:ext>
            </p:extLst>
          </p:nvPr>
        </p:nvGraphicFramePr>
        <p:xfrm>
          <a:off x="441465" y="1123950"/>
          <a:ext cx="6390031" cy="5416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0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47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59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44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Date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Income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Outgoing (paid to school)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BANK ACCOUNT</a:t>
                      </a:r>
                      <a:endParaRPr lang="en-US" sz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Opening balance 1</a:t>
                      </a:r>
                      <a:r>
                        <a:rPr lang="en-US" sz="900" baseline="30000">
                          <a:effectLst/>
                        </a:rPr>
                        <a:t>st</a:t>
                      </a:r>
                      <a:r>
                        <a:rPr lang="en-US" sz="900">
                          <a:effectLst/>
                        </a:rPr>
                        <a:t> Oct 20 £250</a:t>
                      </a:r>
                      <a:endParaRPr lang="en-US" sz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28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r>
                        <a:rPr lang="en-US" sz="800">
                          <a:effectLst/>
                        </a:rPr>
                        <a:t> Oct 20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£4,455.63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(from Peckham Settlement charity – received financial year 19-20)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3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14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r>
                        <a:rPr lang="en-US" sz="800">
                          <a:effectLst/>
                        </a:rPr>
                        <a:t> Dec 20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£200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(received from the British Toy Association)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79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19</a:t>
                      </a:r>
                      <a:r>
                        <a:rPr lang="en-US" sz="800" baseline="30000">
                          <a:effectLst/>
                        </a:rPr>
                        <a:t>th</a:t>
                      </a:r>
                      <a:r>
                        <a:rPr lang="en-US" sz="800">
                          <a:effectLst/>
                        </a:rPr>
                        <a:t> Jan 21 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£151.53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(proceeds from ice cream sales after school)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3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</a:t>
                      </a:r>
                      <a:r>
                        <a:rPr lang="en-US" sz="800" baseline="30000">
                          <a:effectLst/>
                        </a:rPr>
                        <a:t>nd</a:t>
                      </a:r>
                      <a:r>
                        <a:rPr lang="en-US" sz="800">
                          <a:effectLst/>
                        </a:rPr>
                        <a:t> Feb 21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£300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(paid to school to go towards stationary expenses for children during lockdown)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06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ADDITIONAL </a:t>
                      </a:r>
                      <a:endParaRPr lang="en-US" sz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Transactions</a:t>
                      </a:r>
                      <a:endParaRPr lang="en-US" sz="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 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48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May 2021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£5,952.46 (Crowd-fund total income minus commission to the platform – via Mr Rojas bank account) *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£5,952.46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23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31</a:t>
                      </a:r>
                      <a:r>
                        <a:rPr lang="en-US" sz="800" baseline="30000">
                          <a:effectLst/>
                        </a:rPr>
                        <a:t>st</a:t>
                      </a:r>
                      <a:r>
                        <a:rPr lang="en-US" sz="800">
                          <a:effectLst/>
                        </a:rPr>
                        <a:t> OCT 2021</a:t>
                      </a:r>
                      <a:endParaRPr lang="en-US" sz="8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income =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£6,303.99 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TOTAL outgoing money to the school =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£10,708.09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BALANCE as of 31</a:t>
                      </a:r>
                      <a:r>
                        <a:rPr lang="en-US" sz="1200" baseline="30000" dirty="0">
                          <a:effectLst/>
                        </a:rPr>
                        <a:t>st</a:t>
                      </a:r>
                      <a:r>
                        <a:rPr lang="en-US" sz="1200" dirty="0">
                          <a:effectLst/>
                        </a:rPr>
                        <a:t> Oct 21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£301.53</a:t>
                      </a:r>
                      <a:endParaRPr lang="en-US" sz="1200" dirty="0">
                        <a:effectLst/>
                        <a:latin typeface="Times New Roman" charset="0"/>
                        <a:ea typeface="Calibri" charset="0"/>
                      </a:endParaRPr>
                    </a:p>
                  </a:txBody>
                  <a:tcPr marL="46401" marR="46401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331764" y="3429000"/>
            <a:ext cx="3783496" cy="236988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F6FC7"/>
                </a:solidFill>
                <a:latin typeface="Calibri" charset="0"/>
                <a:ea typeface="Calibri" charset="0"/>
              </a:rPr>
              <a:t>This money enabled the school to buy:</a:t>
            </a:r>
            <a:endParaRPr lang="en-US" dirty="0">
              <a:latin typeface="Times New Roman" charset="0"/>
              <a:ea typeface="Calibri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Calibri" charset="0"/>
                <a:ea typeface="Times New Roman" charset="0"/>
                <a:cs typeface="Arial" charset="0"/>
              </a:rPr>
              <a:t>7th August 2020 £4,455.63 Brought Laptops, Tablets, and a caddy</a:t>
            </a:r>
            <a:endParaRPr lang="en-US" dirty="0">
              <a:latin typeface="Times New Roman" charset="0"/>
              <a:ea typeface="Calibri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Calibri" charset="0"/>
                <a:ea typeface="Times New Roman" charset="0"/>
                <a:cs typeface="Arial" charset="0"/>
              </a:rPr>
              <a:t>27th January 2021 £300 Brought books</a:t>
            </a:r>
            <a:endParaRPr lang="en-US" dirty="0">
              <a:latin typeface="Times New Roman" charset="0"/>
              <a:ea typeface="Calibri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222222"/>
                </a:solidFill>
                <a:latin typeface="Calibri" charset="0"/>
                <a:ea typeface="Times New Roman" charset="0"/>
                <a:cs typeface="Arial" charset="0"/>
              </a:rPr>
              <a:t>17th May 2021 £5,952.46  Brought Laptops</a:t>
            </a:r>
            <a:endParaRPr lang="en-US" dirty="0">
              <a:effectLst/>
              <a:latin typeface="Times New Roman" charset="0"/>
              <a:ea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997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349</Words>
  <Application>Microsoft Office PowerPoint</Application>
  <PresentationFormat>Widescreen</PresentationFormat>
  <Paragraphs>98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Welcome  St George’s PTA AGM 23rd Nov 21 2pm </vt:lpstr>
      <vt:lpstr>Minutes from previous AGM </vt:lpstr>
      <vt:lpstr> Elections </vt:lpstr>
      <vt:lpstr>The PTA Committee</vt:lpstr>
      <vt:lpstr> Chair’s Report  Oct 20-Oct 21 </vt:lpstr>
      <vt:lpstr>Financial Statement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 St George’s PTA AGM  23rd Nov 21</dc:title>
  <dc:creator>info@katrionabeales.com</dc:creator>
  <cp:lastModifiedBy>arojas</cp:lastModifiedBy>
  <cp:revision>12</cp:revision>
  <dcterms:created xsi:type="dcterms:W3CDTF">2021-11-23T20:44:48Z</dcterms:created>
  <dcterms:modified xsi:type="dcterms:W3CDTF">2021-12-02T19:22:42Z</dcterms:modified>
</cp:coreProperties>
</file>