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6" r:id="rId3"/>
    <p:sldId id="265" r:id="rId4"/>
    <p:sldId id="291" r:id="rId5"/>
    <p:sldId id="285" r:id="rId6"/>
    <p:sldId id="292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Brook" initials="SB" lastIdx="1" clrIdx="0">
    <p:extLst>
      <p:ext uri="{19B8F6BF-5375-455C-9EA6-DF929625EA0E}">
        <p15:presenceInfo xmlns:p15="http://schemas.microsoft.com/office/powerpoint/2012/main" userId="Stephanie Br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72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89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88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73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7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48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9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9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27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1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79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888BF-D2D0-4E0D-8F1E-E671BADCDA6E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26712-2EF4-4F6C-B20D-2287A44EE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58276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Music Monday</a:t>
            </a:r>
            <a:endParaRPr lang="en-GB" sz="4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7830" y="1853286"/>
            <a:ext cx="3165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 smtClean="0">
                <a:latin typeface="XCCW Joined 22a" panose="03050602040000000000" pitchFamily="66" charset="0"/>
              </a:rPr>
              <a:t>Do </a:t>
            </a:r>
            <a:r>
              <a:rPr lang="en-GB" sz="4000" u="sng" dirty="0" smtClean="0">
                <a:latin typeface="XCCW Joined 22a" panose="03050602040000000000" pitchFamily="66" charset="0"/>
              </a:rPr>
              <a:t>Now</a:t>
            </a:r>
            <a:endParaRPr lang="en-GB" sz="4000" u="sng" dirty="0">
              <a:latin typeface="XCCW Joined 22a" panose="03050602040000000000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2" y="2014941"/>
            <a:ext cx="2227384" cy="1389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6" y="94818"/>
            <a:ext cx="1745350" cy="14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970" y="94818"/>
            <a:ext cx="1745350" cy="1487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2838" y="2556241"/>
            <a:ext cx="6610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XCCW Joined 22a" panose="03050602040000000000" pitchFamily="66" charset="0"/>
              </a:rPr>
              <a:t>Name the music genre from last week…</a:t>
            </a:r>
            <a:endParaRPr lang="en-GB" sz="2800" dirty="0">
              <a:latin typeface="XCCW Joined 22a" panose="0305060204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577" y="4213303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018" y="4559864"/>
            <a:ext cx="2924175" cy="1562100"/>
          </a:xfrm>
          <a:prstGeom prst="rect">
            <a:avLst/>
          </a:prstGeom>
        </p:spPr>
      </p:pic>
      <p:pic>
        <p:nvPicPr>
          <p:cNvPr id="15" name="Destiny's Child - Say My Name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7062" y="4559864"/>
            <a:ext cx="1258350" cy="1258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040" y="3814354"/>
            <a:ext cx="6958149" cy="2751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58276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Music Monday</a:t>
            </a:r>
            <a:endParaRPr lang="en-GB" sz="4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5975" y="1756525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 smtClean="0">
                <a:latin typeface="XCCW Joined 22a" panose="03050602040000000000" pitchFamily="66" charset="0"/>
              </a:rPr>
              <a:t>Country</a:t>
            </a:r>
            <a:endParaRPr lang="en-GB" sz="4000" u="sng" dirty="0">
              <a:latin typeface="XCCW Joined 22a" panose="03050602040000000000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976" y="1756525"/>
            <a:ext cx="2444708" cy="1713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6" y="94818"/>
            <a:ext cx="1745350" cy="14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970" y="94818"/>
            <a:ext cx="1745350" cy="1487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30330" y="38764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XCCW Joined 22a" panose="03050602040000000000" pitchFamily="66" charset="0"/>
              </a:rPr>
              <a:t>Originating: Around 1920s</a:t>
            </a:r>
          </a:p>
          <a:p>
            <a:pPr algn="ctr"/>
            <a:endParaRPr lang="en-US" sz="1600" dirty="0">
              <a:latin typeface="XCCW Joined 22a" panose="03050602040000000000" pitchFamily="66" charset="0"/>
            </a:endParaRPr>
          </a:p>
          <a:p>
            <a:pPr algn="ctr"/>
            <a:r>
              <a:rPr lang="en-US" sz="1600" dirty="0" smtClean="0">
                <a:latin typeface="XCCW Joined 22a" panose="03050602040000000000" pitchFamily="66" charset="0"/>
              </a:rPr>
              <a:t>Country </a:t>
            </a:r>
            <a:r>
              <a:rPr lang="en-US" sz="1600" dirty="0">
                <a:latin typeface="XCCW Joined 22a" panose="03050602040000000000" pitchFamily="66" charset="0"/>
              </a:rPr>
              <a:t>is a genre of popular music that originated with blues, church music such as Southern gospel and spirituals, old-time, and American folk music forms including Appalachian, Cajun, Creole, and the cowboy Western music styles of New Mexico, Red Dirt, Tejano, and Texas country.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38" y="4543811"/>
            <a:ext cx="2962268" cy="198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45" y="2810261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2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58276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Music Monday</a:t>
            </a:r>
            <a:endParaRPr lang="en-GB" sz="4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1679" y="1853286"/>
            <a:ext cx="54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 smtClean="0">
                <a:latin typeface="XCCW Joined 22a" panose="03050602040000000000" pitchFamily="66" charset="0"/>
              </a:rPr>
              <a:t>Country</a:t>
            </a:r>
            <a:endParaRPr lang="en-GB" sz="4000" u="sng" dirty="0">
              <a:latin typeface="XCCW Joined 22a" panose="03050602040000000000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8" y="2014941"/>
            <a:ext cx="2227384" cy="1389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6" y="94818"/>
            <a:ext cx="1745350" cy="14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970" y="94818"/>
            <a:ext cx="1745350" cy="148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516" y="4320050"/>
            <a:ext cx="2557115" cy="25571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2938" y="3026369"/>
            <a:ext cx="6704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smtClean="0">
                <a:latin typeface="XCCW Joined 22a" panose="03050602040000000000" pitchFamily="66" charset="0"/>
              </a:rPr>
              <a:t>John Denver – Take me home, country roads</a:t>
            </a:r>
            <a:endParaRPr lang="en-GB" sz="2800" b="1" dirty="0">
              <a:latin typeface="XCCW Joined 22a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1383" y="3818858"/>
            <a:ext cx="562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XCCW Joined 22a" panose="03050602040000000000" pitchFamily="66" charset="0"/>
            </a:endParaRPr>
          </a:p>
          <a:p>
            <a:pPr algn="ctr"/>
            <a:r>
              <a:rPr lang="en-GB" sz="2400" dirty="0" smtClean="0">
                <a:latin typeface="XCCW Joined 22a" panose="03050602040000000000" pitchFamily="66" charset="0"/>
              </a:rPr>
              <a:t>Listen carefully</a:t>
            </a:r>
            <a:endParaRPr lang="en-GB" sz="2400" dirty="0">
              <a:latin typeface="XCCW Joined 22a" panose="030506020400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634" y="3860898"/>
            <a:ext cx="4640730" cy="2610411"/>
          </a:xfrm>
          <a:prstGeom prst="rect">
            <a:avLst/>
          </a:prstGeom>
        </p:spPr>
      </p:pic>
      <p:pic>
        <p:nvPicPr>
          <p:cNvPr id="10" name="John Denver - Take Me Home, Country Roads (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297" y="4498046"/>
            <a:ext cx="1216697" cy="12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58276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Music Monday</a:t>
            </a:r>
            <a:endParaRPr lang="en-GB" sz="4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1679" y="1853286"/>
            <a:ext cx="54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 smtClean="0">
                <a:latin typeface="XCCW Joined 22a" panose="03050602040000000000" pitchFamily="66" charset="0"/>
              </a:rPr>
              <a:t>Country</a:t>
            </a:r>
            <a:endParaRPr lang="en-GB" sz="4000" u="sng" dirty="0">
              <a:latin typeface="XCCW Joined 22a" panose="03050602040000000000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490" y="1694995"/>
            <a:ext cx="2001660" cy="1402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" y="1724445"/>
            <a:ext cx="1981626" cy="123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96" y="94818"/>
            <a:ext cx="1745350" cy="14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970" y="94818"/>
            <a:ext cx="1745350" cy="1487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6446" y="3255945"/>
            <a:ext cx="6704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smtClean="0">
                <a:latin typeface="XCCW Joined 22a" panose="03050602040000000000" pitchFamily="66" charset="0"/>
              </a:rPr>
              <a:t>John Denver – Take me home, country roads</a:t>
            </a:r>
            <a:endParaRPr lang="en-GB" sz="2800" b="1" dirty="0">
              <a:latin typeface="XCCW Joined 22a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3075" y="3860898"/>
            <a:ext cx="56213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XCCW Joined 22a" panose="03050602040000000000" pitchFamily="66" charset="0"/>
            </a:endParaRPr>
          </a:p>
          <a:p>
            <a:pPr algn="ctr"/>
            <a:r>
              <a:rPr lang="en-GB" sz="2400" dirty="0" smtClean="0">
                <a:latin typeface="XCCW Joined 22a" panose="03050602040000000000" pitchFamily="66" charset="0"/>
              </a:rPr>
              <a:t>TTYP </a:t>
            </a:r>
          </a:p>
          <a:p>
            <a:pPr algn="ctr"/>
            <a:endParaRPr lang="en-GB" sz="2400" dirty="0">
              <a:latin typeface="XCCW Joined 22a" panose="03050602040000000000" pitchFamily="66" charset="0"/>
            </a:endParaRPr>
          </a:p>
          <a:p>
            <a:pPr algn="ctr"/>
            <a:r>
              <a:rPr lang="en-GB" sz="2400" dirty="0" smtClean="0">
                <a:latin typeface="XCCW Joined 22a" panose="03050602040000000000" pitchFamily="66" charset="0"/>
              </a:rPr>
              <a:t>What instruments can you hear? </a:t>
            </a:r>
          </a:p>
          <a:p>
            <a:pPr algn="ctr"/>
            <a:r>
              <a:rPr lang="en-GB" sz="2400" dirty="0" smtClean="0">
                <a:latin typeface="XCCW Joined 22a" panose="03050602040000000000" pitchFamily="66" charset="0"/>
              </a:rPr>
              <a:t>Does it sound like any other genre we have listened to? </a:t>
            </a:r>
            <a:endParaRPr lang="en-GB" sz="2400" dirty="0">
              <a:latin typeface="XCCW Joined 22a" panose="030506020400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319" y="4320050"/>
            <a:ext cx="3466441" cy="1949873"/>
          </a:xfrm>
          <a:prstGeom prst="rect">
            <a:avLst/>
          </a:prstGeom>
        </p:spPr>
      </p:pic>
      <p:pic>
        <p:nvPicPr>
          <p:cNvPr id="10" name="John Denver - Take Me Home, Country Roads (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297" y="4498046"/>
            <a:ext cx="1216697" cy="12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58276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Music Monday</a:t>
            </a:r>
            <a:endParaRPr lang="en-GB" sz="4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9" y="1805935"/>
            <a:ext cx="2227384" cy="1389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6" y="94818"/>
            <a:ext cx="1745350" cy="14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970" y="94818"/>
            <a:ext cx="1745350" cy="1487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9987" y="2771040"/>
            <a:ext cx="59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XCCW Joined 22a" panose="03050602040000000000" pitchFamily="66" charset="0"/>
              </a:rPr>
              <a:t>Kenny </a:t>
            </a:r>
            <a:r>
              <a:rPr lang="en-US" b="1" dirty="0" smtClean="0">
                <a:latin typeface="XCCW Joined 22a" panose="03050602040000000000" pitchFamily="66" charset="0"/>
              </a:rPr>
              <a:t>Rogers &amp; Dolly </a:t>
            </a:r>
            <a:r>
              <a:rPr lang="en-US" b="1" dirty="0" smtClean="0">
                <a:latin typeface="XCCW Joined 22a" panose="03050602040000000000" pitchFamily="66" charset="0"/>
              </a:rPr>
              <a:t>P</a:t>
            </a:r>
            <a:r>
              <a:rPr lang="en-US" b="1" dirty="0" smtClean="0">
                <a:latin typeface="XCCW Joined 22a" panose="03050602040000000000" pitchFamily="66" charset="0"/>
              </a:rPr>
              <a:t>arton – </a:t>
            </a:r>
            <a:r>
              <a:rPr lang="en-US" b="1" dirty="0">
                <a:latin typeface="XCCW Joined 22a" panose="03050602040000000000" pitchFamily="66" charset="0"/>
              </a:rPr>
              <a:t>Islands In The Stream</a:t>
            </a:r>
            <a:endParaRPr lang="en-GB" sz="2400" dirty="0">
              <a:latin typeface="XCCW Joined 22a" panose="03050602040000000000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736" y="3660070"/>
            <a:ext cx="2557115" cy="25571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57370" y="1705837"/>
            <a:ext cx="54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latin typeface="XCCW Joined 22a" panose="03050602040000000000" pitchFamily="66" charset="0"/>
              </a:rPr>
              <a:t>Country</a:t>
            </a:r>
            <a:endParaRPr lang="en-GB" sz="4000" b="1" u="sng" dirty="0">
              <a:latin typeface="XCCW Joined 22a" panose="03050602040000000000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0146" y="4718918"/>
            <a:ext cx="495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en-GB" sz="2400" dirty="0">
              <a:latin typeface="XCCW Joined 22a" panose="030506020400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264" y="3866386"/>
            <a:ext cx="2742654" cy="2742654"/>
          </a:xfrm>
          <a:prstGeom prst="rect">
            <a:avLst/>
          </a:prstGeom>
        </p:spPr>
      </p:pic>
      <p:pic>
        <p:nvPicPr>
          <p:cNvPr id="8" name="Dolly Parton, Kenny Rogers - Islands In the Stream (Official 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047" y="4496786"/>
            <a:ext cx="1720399" cy="17203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03016" y="3450887"/>
            <a:ext cx="562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XCCW Joined 22a" panose="03050602040000000000" pitchFamily="66" charset="0"/>
            </a:endParaRPr>
          </a:p>
          <a:p>
            <a:pPr algn="ctr"/>
            <a:r>
              <a:rPr lang="en-GB" sz="2400" dirty="0" smtClean="0">
                <a:latin typeface="XCCW Joined 22a" panose="03050602040000000000" pitchFamily="66" charset="0"/>
              </a:rPr>
              <a:t>Listen carefully</a:t>
            </a:r>
            <a:endParaRPr lang="en-GB" sz="2400" dirty="0">
              <a:latin typeface="XCCW Joined 22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58276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Music Monday</a:t>
            </a:r>
            <a:endParaRPr lang="en-GB" sz="4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529" y="1853286"/>
            <a:ext cx="2164731" cy="15169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816"/>
            <a:ext cx="2110059" cy="1316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96" y="94818"/>
            <a:ext cx="1745350" cy="14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970" y="94818"/>
            <a:ext cx="1745350" cy="1487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2961" y="2782533"/>
            <a:ext cx="59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XCCW Joined 22a" panose="03050602040000000000" pitchFamily="66" charset="0"/>
              </a:rPr>
              <a:t>Kenny </a:t>
            </a:r>
            <a:r>
              <a:rPr lang="en-US" b="1" dirty="0" smtClean="0">
                <a:latin typeface="XCCW Joined 22a" panose="03050602040000000000" pitchFamily="66" charset="0"/>
              </a:rPr>
              <a:t>Rogers &amp; Dolly </a:t>
            </a:r>
            <a:r>
              <a:rPr lang="en-US" b="1" dirty="0" smtClean="0">
                <a:latin typeface="XCCW Joined 22a" panose="03050602040000000000" pitchFamily="66" charset="0"/>
              </a:rPr>
              <a:t>P</a:t>
            </a:r>
            <a:r>
              <a:rPr lang="en-US" b="1" dirty="0" smtClean="0">
                <a:latin typeface="XCCW Joined 22a" panose="03050602040000000000" pitchFamily="66" charset="0"/>
              </a:rPr>
              <a:t>arton – </a:t>
            </a:r>
            <a:r>
              <a:rPr lang="en-US" b="1" dirty="0">
                <a:latin typeface="XCCW Joined 22a" panose="03050602040000000000" pitchFamily="66" charset="0"/>
              </a:rPr>
              <a:t>Islands In The Stream</a:t>
            </a:r>
            <a:endParaRPr lang="en-GB" sz="2400" dirty="0">
              <a:latin typeface="XCCW Joined 22a" panose="03050602040000000000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370" y="1705837"/>
            <a:ext cx="547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latin typeface="XCCW Joined 22a" panose="03050602040000000000" pitchFamily="66" charset="0"/>
              </a:rPr>
              <a:t>Country</a:t>
            </a:r>
            <a:endParaRPr lang="en-GB" sz="4000" b="1" u="sng" dirty="0">
              <a:latin typeface="XCCW Joined 22a" panose="03050602040000000000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438" y="4221647"/>
            <a:ext cx="4950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en-GB" sz="2400" dirty="0">
              <a:latin typeface="XCCW Joined 22a" panose="030506020400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344" y="3613496"/>
            <a:ext cx="2742654" cy="2742654"/>
          </a:xfrm>
          <a:prstGeom prst="rect">
            <a:avLst/>
          </a:prstGeom>
        </p:spPr>
      </p:pic>
      <p:pic>
        <p:nvPicPr>
          <p:cNvPr id="8" name="Dolly Parton, Kenny Rogers - Islands In the Stream (Official Audi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047" y="4496786"/>
            <a:ext cx="1720399" cy="1720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50457" y="4395753"/>
            <a:ext cx="3727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XCCW Joined 22a" panose="03050602040000000000" pitchFamily="66" charset="0"/>
              </a:rPr>
              <a:t>Are there any similarities/ differences between the two Country songs we have heard today? </a:t>
            </a:r>
          </a:p>
          <a:p>
            <a:pPr algn="ctr"/>
            <a:endParaRPr lang="en-GB" dirty="0">
              <a:latin typeface="XCCW Joined 22a" panose="03050602040000000000" pitchFamily="66" charset="0"/>
            </a:endParaRPr>
          </a:p>
          <a:p>
            <a:pPr algn="ctr"/>
            <a:r>
              <a:rPr lang="en-GB" dirty="0" smtClean="0">
                <a:latin typeface="XCCW Joined 22a" panose="03050602040000000000" pitchFamily="66" charset="0"/>
              </a:rPr>
              <a:t>Can you use because in your answer?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4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/>
          <a:stretch/>
        </p:blipFill>
        <p:spPr bwMode="auto">
          <a:xfrm>
            <a:off x="208917" y="1777879"/>
            <a:ext cx="2252662" cy="771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0917" y="1529582"/>
            <a:ext cx="5378997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u="sng" dirty="0" smtClean="0">
                <a:latin typeface="XCCW Joined 22a" panose="03050602040000000000" pitchFamily="66" charset="0"/>
              </a:rPr>
              <a:t>Greater Depth</a:t>
            </a:r>
            <a:endParaRPr lang="en-GB" sz="3200" b="1" u="sng" dirty="0">
              <a:latin typeface="XCCW Joined 22a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19529"/>
            <a:ext cx="2227384" cy="1389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571223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0955" y="402393"/>
            <a:ext cx="102411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XCCW Joined 22a" panose="03050602040000000000" pitchFamily="66" charset="0"/>
              </a:rPr>
              <a:t>Music Monday</a:t>
            </a:r>
          </a:p>
          <a:p>
            <a:pPr algn="ctr"/>
            <a:endParaRPr lang="en-GB" dirty="0">
              <a:latin typeface="XCCW Joined 22a" panose="0305060204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704" y="2783065"/>
            <a:ext cx="331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XCCW Joined 22a" panose="03050602040000000000" pitchFamily="66" charset="0"/>
            </a:endParaRPr>
          </a:p>
          <a:p>
            <a:pPr algn="ctr"/>
            <a:endParaRPr lang="en-GB" sz="2400" dirty="0" smtClean="0">
              <a:latin typeface="XCCW Joined 22a" panose="03050602040000000000" pitchFamily="66" charset="0"/>
            </a:endParaRPr>
          </a:p>
          <a:p>
            <a:pPr algn="ctr"/>
            <a:endParaRPr lang="en-GB" sz="2400" dirty="0">
              <a:latin typeface="XCCW Joined 22a" panose="03050602040000000000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434" y="41640"/>
            <a:ext cx="1745350" cy="1487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1666" y="3149636"/>
            <a:ext cx="10648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latin typeface="XCCW Joined 22a" panose="03050602040000000000" pitchFamily="66" charset="0"/>
            </a:endParaRPr>
          </a:p>
          <a:p>
            <a:pPr algn="ctr"/>
            <a:r>
              <a:rPr lang="en-GB" sz="2400" b="1" dirty="0" smtClean="0">
                <a:solidFill>
                  <a:srgbClr val="7030A0"/>
                </a:solidFill>
                <a:latin typeface="XCCW Joined 22a" panose="03050602040000000000" pitchFamily="66" charset="0"/>
              </a:rPr>
              <a:t>Discuss any other genres we have covered that originate from America. </a:t>
            </a:r>
          </a:p>
          <a:p>
            <a:pPr algn="ctr"/>
            <a:endParaRPr lang="en-GB" sz="2400" dirty="0">
              <a:latin typeface="XCCW Joined 22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7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188</Words>
  <Application>Microsoft Office PowerPoint</Application>
  <PresentationFormat>Widescreen</PresentationFormat>
  <Paragraphs>39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XCCW Joined 22a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Greater Depth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Useful words ruins battles enemies armour</dc:title>
  <dc:creator>C Mckevitt</dc:creator>
  <cp:lastModifiedBy>Windows User</cp:lastModifiedBy>
  <cp:revision>110</cp:revision>
  <dcterms:created xsi:type="dcterms:W3CDTF">2020-01-19T18:41:35Z</dcterms:created>
  <dcterms:modified xsi:type="dcterms:W3CDTF">2023-08-24T20:46:00Z</dcterms:modified>
</cp:coreProperties>
</file>