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6" r:id="rId3"/>
    <p:sldId id="293" r:id="rId4"/>
    <p:sldId id="294" r:id="rId5"/>
    <p:sldId id="265" r:id="rId6"/>
    <p:sldId id="29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Brook" initials="SB" lastIdx="1" clrIdx="0">
    <p:extLst>
      <p:ext uri="{19B8F6BF-5375-455C-9EA6-DF929625EA0E}">
        <p15:presenceInfo xmlns:p15="http://schemas.microsoft.com/office/powerpoint/2012/main" userId="Stephanie Br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9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8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7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8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9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4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7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1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9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88BF-D2D0-4E0D-8F1E-E671BADCDA6E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6712-2EF4-4F6C-B20D-2287A44E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9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UMcaVUJ_ab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582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XCCW Joined 22a" panose="03050602040000000000" pitchFamily="66" charset="0"/>
              </a:rPr>
              <a:t>Music Monday</a:t>
            </a:r>
            <a:endParaRPr lang="en-GB" sz="4000" dirty="0">
              <a:solidFill>
                <a:schemeClr val="tx1"/>
              </a:solidFill>
              <a:latin typeface="XCCW Joined 22a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7830" y="1853286"/>
            <a:ext cx="316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XCCW Joined 22a" panose="03050602040000000000" pitchFamily="66" charset="0"/>
              </a:rPr>
              <a:t>Do </a:t>
            </a:r>
            <a:r>
              <a:rPr lang="en-GB" sz="4000" u="sng" dirty="0" smtClean="0">
                <a:latin typeface="XCCW Joined 22a" panose="03050602040000000000" pitchFamily="66" charset="0"/>
              </a:rPr>
              <a:t>Now</a:t>
            </a:r>
            <a:endParaRPr lang="en-GB" sz="4000" u="sng" dirty="0">
              <a:latin typeface="XCCW Joined 22a" panose="03050602040000000000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199"/>
            <a:ext cx="2227384" cy="13898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96" y="94818"/>
            <a:ext cx="1745350" cy="1487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970" y="94818"/>
            <a:ext cx="1745350" cy="1487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2838" y="2556241"/>
            <a:ext cx="6610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XCCW Joined 22a" panose="03050602040000000000" pitchFamily="66" charset="0"/>
              </a:rPr>
              <a:t>Which instrument family does this instrument belong to?</a:t>
            </a:r>
            <a:endParaRPr lang="en-GB" sz="2800" dirty="0">
              <a:latin typeface="XCCW Joined 22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0545" y="4552042"/>
            <a:ext cx="2625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XCCW Joined 22a" panose="03050602040000000000" pitchFamily="66" charset="0"/>
              </a:rPr>
              <a:t>Wind family </a:t>
            </a:r>
            <a:endParaRPr lang="en-GB" sz="4000" dirty="0">
              <a:latin typeface="XCCW Joined 22a" panose="03050602040000000000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0968" y="3949979"/>
            <a:ext cx="2925211" cy="258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001" y="3651845"/>
            <a:ext cx="2956969" cy="2956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4925" y="4213303"/>
            <a:ext cx="269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22a" panose="03050602040000000000" pitchFamily="66" charset="0"/>
              </a:rPr>
              <a:t>Saxophone</a:t>
            </a:r>
            <a:endParaRPr lang="en-GB" dirty="0">
              <a:latin typeface="XCCW Joined 22a" panose="03050602040000000000" pitchFamily="66" charset="0"/>
            </a:endParaRPr>
          </a:p>
        </p:txBody>
      </p:sp>
      <p:pic>
        <p:nvPicPr>
          <p:cNvPr id="14" name="' SAX ' Jazz Type Beat_Smooth Saxophone Hip Hop Instrumental _ boom bap type beat (SOLD EXCLUSIVL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8624" y="4611267"/>
            <a:ext cx="1264214" cy="12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582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XCCW Joined 22a" panose="03050602040000000000" pitchFamily="66" charset="0"/>
              </a:rPr>
              <a:t>Music Monday</a:t>
            </a:r>
            <a:endParaRPr lang="en-GB" sz="4000" dirty="0">
              <a:solidFill>
                <a:schemeClr val="tx1"/>
              </a:solidFill>
              <a:latin typeface="XCCW Joined 22a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2983" y="1853286"/>
            <a:ext cx="582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XCCW Joined 22a" panose="03050602040000000000" pitchFamily="66" charset="0"/>
              </a:rPr>
              <a:t>Rock n Roll</a:t>
            </a:r>
            <a:endParaRPr lang="en-GB" sz="4000" u="sng" dirty="0">
              <a:latin typeface="XCCW Joined 22a" panose="03050602040000000000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335" y="1853286"/>
            <a:ext cx="1708926" cy="1197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6" y="94818"/>
            <a:ext cx="1745350" cy="1487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970" y="94818"/>
            <a:ext cx="1745350" cy="1487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4320" y="368449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XCCW Joined 22a" panose="03050602040000000000" pitchFamily="66" charset="0"/>
              </a:rPr>
              <a:t>Rock and roll is a genre of popular music that evolved in the United States during the late 1940s and early 1950s. It originated from black American music such as gospel, jump blues, jazz, boogie </a:t>
            </a:r>
            <a:r>
              <a:rPr lang="en-US" sz="2000" dirty="0" err="1">
                <a:latin typeface="XCCW Joined 22a" panose="03050602040000000000" pitchFamily="66" charset="0"/>
              </a:rPr>
              <a:t>woogie</a:t>
            </a:r>
            <a:r>
              <a:rPr lang="en-US" sz="2000" dirty="0">
                <a:latin typeface="XCCW Joined 22a" panose="03050602040000000000" pitchFamily="66" charset="0"/>
              </a:rPr>
              <a:t>, rhythm and blues, as well as country </a:t>
            </a:r>
            <a:r>
              <a:rPr lang="en-US" sz="2000" dirty="0" smtClean="0">
                <a:latin typeface="XCCW Joined 22a" panose="03050602040000000000" pitchFamily="66" charset="0"/>
              </a:rPr>
              <a:t>music.</a:t>
            </a:r>
            <a:endParaRPr lang="en-US" sz="2000" dirty="0">
              <a:latin typeface="XCCW Joined 22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8" y="3050812"/>
            <a:ext cx="2787607" cy="32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582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XCCW Joined 22a" panose="03050602040000000000" pitchFamily="66" charset="0"/>
              </a:rPr>
              <a:t>Music Monday</a:t>
            </a:r>
            <a:endParaRPr lang="en-GB" sz="4000" dirty="0">
              <a:solidFill>
                <a:schemeClr val="tx1"/>
              </a:solidFill>
              <a:latin typeface="XCCW Joined 22a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4446" y="2014941"/>
            <a:ext cx="582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XCCW Joined 22a" panose="03050602040000000000" pitchFamily="66" charset="0"/>
              </a:rPr>
              <a:t>Rock n Roll – Popular Artists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92" y="1618016"/>
            <a:ext cx="2444708" cy="1713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6" y="94818"/>
            <a:ext cx="1745350" cy="1487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970" y="94818"/>
            <a:ext cx="1745350" cy="1487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9704" y="4000378"/>
            <a:ext cx="6206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The Beatles</a:t>
            </a:r>
          </a:p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Chuck Berry</a:t>
            </a:r>
          </a:p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Elvis </a:t>
            </a:r>
          </a:p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The Rolling stones </a:t>
            </a:r>
          </a:p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Bob Dylan </a:t>
            </a:r>
          </a:p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The Who </a:t>
            </a:r>
          </a:p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Pink Floyd</a:t>
            </a:r>
          </a:p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Led </a:t>
            </a:r>
            <a:r>
              <a:rPr lang="en-GB" dirty="0" err="1" smtClean="0">
                <a:latin typeface="XCCW Joined 22a" panose="03050602040000000000" pitchFamily="66" charset="0"/>
              </a:rPr>
              <a:t>Zepplin</a:t>
            </a:r>
            <a:endParaRPr lang="en-GB" dirty="0">
              <a:latin typeface="XCCW Joined 22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649" y="3638316"/>
            <a:ext cx="3673929" cy="27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582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XCCW Joined 22a" panose="03050602040000000000" pitchFamily="66" charset="0"/>
              </a:rPr>
              <a:t>Music Monday</a:t>
            </a:r>
            <a:endParaRPr lang="en-GB" sz="4000" dirty="0">
              <a:solidFill>
                <a:schemeClr val="tx1"/>
              </a:solidFill>
              <a:latin typeface="XCCW Joined 22a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4446" y="2014941"/>
            <a:ext cx="582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XCCW Joined 22a" panose="03050602040000000000" pitchFamily="66" charset="0"/>
              </a:rPr>
              <a:t>Rock n Roll</a:t>
            </a:r>
            <a:endParaRPr lang="en-GB" sz="4000" u="sng" dirty="0" smtClean="0">
              <a:latin typeface="XCCW Joined 22a" panose="03050602040000000000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4" y="1765194"/>
            <a:ext cx="2227384" cy="13898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6" y="94818"/>
            <a:ext cx="1745350" cy="1487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970" y="94818"/>
            <a:ext cx="1745350" cy="1487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7263" y="4961939"/>
            <a:ext cx="6206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latin typeface="XCCW Joined 22a" panose="03050602040000000000" pitchFamily="66" charset="0"/>
              <a:hlinkClick r:id="rId4"/>
            </a:endParaRPr>
          </a:p>
          <a:p>
            <a:pPr algn="ctr"/>
            <a:endParaRPr lang="en-GB" dirty="0">
              <a:latin typeface="XCCW Joined 22a" panose="03050602040000000000" pitchFamily="66" charset="0"/>
              <a:hlinkClick r:id="rId4"/>
            </a:endParaRPr>
          </a:p>
          <a:p>
            <a:pPr algn="ctr"/>
            <a:r>
              <a:rPr lang="en-GB" dirty="0" smtClean="0">
                <a:latin typeface="XCCW Joined 22a" panose="03050602040000000000" pitchFamily="66" charset="0"/>
                <a:hlinkClick r:id="rId4"/>
              </a:rPr>
              <a:t>https</a:t>
            </a:r>
            <a:r>
              <a:rPr lang="en-GB" dirty="0">
                <a:latin typeface="XCCW Joined 22a" panose="03050602040000000000" pitchFamily="66" charset="0"/>
                <a:hlinkClick r:id="rId4"/>
              </a:rPr>
              <a:t>://</a:t>
            </a:r>
            <a:r>
              <a:rPr lang="en-GB" dirty="0" smtClean="0">
                <a:latin typeface="XCCW Joined 22a" panose="03050602040000000000" pitchFamily="66" charset="0"/>
                <a:hlinkClick r:id="rId4"/>
              </a:rPr>
              <a:t>www.youtube.com/watch?v=UMcaVUJ_abc</a:t>
            </a:r>
            <a:endParaRPr lang="en-GB" dirty="0" smtClean="0">
              <a:latin typeface="XCCW Joined 22a" panose="03050602040000000000" pitchFamily="66" charset="0"/>
            </a:endParaRPr>
          </a:p>
          <a:p>
            <a:pPr algn="ctr"/>
            <a:endParaRPr lang="en-GB" dirty="0">
              <a:latin typeface="XCCW Joined 22a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0308" y="4038609"/>
            <a:ext cx="4990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22a" panose="03050602040000000000" pitchFamily="66" charset="0"/>
              </a:rPr>
              <a:t>Here is a rock n Roll mashup of lots of famous Rock n Roll artists and songs! ENJOY…..</a:t>
            </a:r>
            <a:endParaRPr lang="en-GB" dirty="0">
              <a:latin typeface="XCCW Joined 22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23" y="3318190"/>
            <a:ext cx="5002046" cy="28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582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XCCW Joined 22a" panose="03050602040000000000" pitchFamily="66" charset="0"/>
              </a:rPr>
              <a:t>Music Monday</a:t>
            </a:r>
            <a:endParaRPr lang="en-GB" sz="4000" dirty="0">
              <a:solidFill>
                <a:schemeClr val="tx1"/>
              </a:solidFill>
              <a:latin typeface="XCCW Joined 22a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794" y="1926217"/>
            <a:ext cx="547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XCCW Joined 22a" panose="03050602040000000000" pitchFamily="66" charset="0"/>
              </a:rPr>
              <a:t>Rock n Roll</a:t>
            </a:r>
            <a:endParaRPr lang="en-GB" sz="4000" u="sng" dirty="0">
              <a:latin typeface="XCCW Joined 22a" panose="03050602040000000000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944"/>
            <a:ext cx="2227384" cy="13898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96" y="94818"/>
            <a:ext cx="1745350" cy="1487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970" y="94818"/>
            <a:ext cx="1745350" cy="1487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208" y="4300885"/>
            <a:ext cx="2557115" cy="2557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6446" y="3255945"/>
            <a:ext cx="670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XCCW Joined 22a" panose="03050602040000000000" pitchFamily="66" charset="0"/>
              </a:rPr>
              <a:t>Elvis Presley– Hound dog</a:t>
            </a:r>
            <a:endParaRPr lang="en-GB" sz="2800" b="1" dirty="0">
              <a:latin typeface="XCCW Joined 22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075" y="3860898"/>
            <a:ext cx="5621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XCCW Joined 22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22a" panose="03050602040000000000" pitchFamily="66" charset="0"/>
              </a:rPr>
              <a:t>Listen carefully</a:t>
            </a:r>
            <a:endParaRPr lang="en-GB" sz="2400" dirty="0">
              <a:latin typeface="XCCW Joined 22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377" y="3482129"/>
            <a:ext cx="2276298" cy="3011717"/>
          </a:xfrm>
          <a:prstGeom prst="rect">
            <a:avLst/>
          </a:prstGeom>
        </p:spPr>
      </p:pic>
      <p:pic>
        <p:nvPicPr>
          <p:cNvPr id="8" name="Elvis Presley - Hound Dog (Official Audi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59504" y="4239537"/>
            <a:ext cx="1872992" cy="18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582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XCCW Joined 22a" panose="03050602040000000000" pitchFamily="66" charset="0"/>
              </a:rPr>
              <a:t>Music Monday</a:t>
            </a:r>
            <a:endParaRPr lang="en-GB" sz="4000" dirty="0">
              <a:solidFill>
                <a:schemeClr val="tx1"/>
              </a:solidFill>
              <a:latin typeface="XCCW Joined 22a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1679" y="1853286"/>
            <a:ext cx="547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XCCW Joined 22a" panose="03050602040000000000" pitchFamily="66" charset="0"/>
              </a:rPr>
              <a:t>Rock n Roll</a:t>
            </a:r>
            <a:endParaRPr lang="en-GB" sz="4000" u="sng" dirty="0">
              <a:latin typeface="XCCW Joined 22a" panose="03050602040000000000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" y="1724445"/>
            <a:ext cx="2227384" cy="13898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96" y="94818"/>
            <a:ext cx="1745350" cy="1487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970" y="94818"/>
            <a:ext cx="1745350" cy="1487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3898" y="2899814"/>
            <a:ext cx="670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XCCW Joined 22a" panose="03050602040000000000" pitchFamily="66" charset="0"/>
              </a:rPr>
              <a:t>Buddy Holly and the </a:t>
            </a:r>
            <a:r>
              <a:rPr lang="en-US" b="1" dirty="0" smtClean="0">
                <a:latin typeface="XCCW Joined 22a" panose="03050602040000000000" pitchFamily="66" charset="0"/>
              </a:rPr>
              <a:t>Crickets</a:t>
            </a:r>
            <a:r>
              <a:rPr lang="en-US" b="1" dirty="0">
                <a:latin typeface="XCCW Joined 22a" panose="03050602040000000000" pitchFamily="66" charset="0"/>
              </a:rPr>
              <a:t>– </a:t>
            </a:r>
            <a:r>
              <a:rPr lang="en-GB" b="1" dirty="0" smtClean="0">
                <a:latin typeface="XCCW Joined 22a" panose="03050602040000000000" pitchFamily="66" charset="0"/>
              </a:rPr>
              <a:t>That’ll be the day</a:t>
            </a:r>
            <a:endParaRPr lang="en-GB" sz="2800" b="1" dirty="0">
              <a:latin typeface="XCCW Joined 22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8504" y="3902276"/>
            <a:ext cx="5621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XCCW Joined 22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22a" panose="03050602040000000000" pitchFamily="66" charset="0"/>
              </a:rPr>
              <a:t>TTYP </a:t>
            </a:r>
          </a:p>
          <a:p>
            <a:pPr algn="ctr"/>
            <a:endParaRPr lang="en-GB" sz="2400" dirty="0">
              <a:latin typeface="XCCW Joined 22a" panose="03050602040000000000" pitchFamily="66" charset="0"/>
            </a:endParaRPr>
          </a:p>
          <a:p>
            <a:pPr algn="ctr"/>
            <a:r>
              <a:rPr lang="en-GB" sz="2400" dirty="0" smtClean="0">
                <a:latin typeface="XCCW Joined 22a" panose="03050602040000000000" pitchFamily="66" charset="0"/>
              </a:rPr>
              <a:t>How would you describe this genre of music to a friend</a:t>
            </a:r>
            <a:endParaRPr lang="en-GB" sz="2400" dirty="0">
              <a:latin typeface="XCCW Joined 22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275" y="3878226"/>
            <a:ext cx="3672229" cy="2754172"/>
          </a:xfrm>
          <a:prstGeom prst="rect">
            <a:avLst/>
          </a:prstGeom>
        </p:spPr>
      </p:pic>
      <p:pic>
        <p:nvPicPr>
          <p:cNvPr id="8" name="Buddy Holly &amp; The Crickets 'That'll Be The Day' on The Ed Sullivan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520" y="4642931"/>
            <a:ext cx="1526291" cy="15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/>
          <a:stretch/>
        </p:blipFill>
        <p:spPr bwMode="auto">
          <a:xfrm>
            <a:off x="208917" y="1777879"/>
            <a:ext cx="2252662" cy="77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24773" y="1518778"/>
            <a:ext cx="4490723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XCCW Joined 22a" panose="03050602040000000000" pitchFamily="66" charset="0"/>
              </a:rPr>
              <a:t>Greater Depth</a:t>
            </a:r>
            <a:endParaRPr lang="en-GB" sz="3200" b="1" u="sng" dirty="0">
              <a:latin typeface="XCCW Joined 22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19529"/>
            <a:ext cx="2227384" cy="1389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5712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0955" y="402393"/>
            <a:ext cx="102411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XCCW Joined 22a" panose="03050602040000000000" pitchFamily="66" charset="0"/>
              </a:rPr>
              <a:t>Music Monday</a:t>
            </a:r>
          </a:p>
          <a:p>
            <a:pPr algn="ctr"/>
            <a:endParaRPr lang="en-GB" dirty="0">
              <a:latin typeface="XCCW Joined 22a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704" y="2783065"/>
            <a:ext cx="3319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XCCW Joined 22a" panose="03050602040000000000" pitchFamily="66" charset="0"/>
            </a:endParaRPr>
          </a:p>
          <a:p>
            <a:pPr algn="ctr"/>
            <a:endParaRPr lang="en-GB" sz="2400" dirty="0" smtClean="0">
              <a:latin typeface="XCCW Joined 22a" panose="03050602040000000000" pitchFamily="66" charset="0"/>
            </a:endParaRPr>
          </a:p>
          <a:p>
            <a:pPr algn="ctr"/>
            <a:endParaRPr lang="en-GB" sz="2400" dirty="0">
              <a:latin typeface="XCCW Joined 22a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434" y="41640"/>
            <a:ext cx="1745350" cy="14879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414" y="2459970"/>
            <a:ext cx="10648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XCCW Joined 22a" panose="03050602040000000000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XCCW Joined 22a" panose="03050602040000000000" pitchFamily="66" charset="0"/>
              </a:rPr>
              <a:t>Which Rock n Roll artist is more modern?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XCCW Joined 22a" panose="03050602040000000000" pitchFamily="66" charset="0"/>
              </a:rPr>
              <a:t>How do you know? How can you tell?</a:t>
            </a:r>
          </a:p>
          <a:p>
            <a:pPr algn="ctr"/>
            <a:endParaRPr lang="en-GB" sz="2400" dirty="0">
              <a:latin typeface="XCCW Joined 22a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774" y="3983394"/>
            <a:ext cx="1675341" cy="2083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766" y="4280886"/>
            <a:ext cx="2638425" cy="17335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17074" y="6361611"/>
            <a:ext cx="24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22a" panose="03050602040000000000" pitchFamily="66" charset="0"/>
              </a:rPr>
              <a:t>Elvis Presley</a:t>
            </a:r>
            <a:endParaRPr lang="en-GB" dirty="0">
              <a:latin typeface="XCCW Joined 22a" panose="0305060204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0765" y="6178731"/>
            <a:ext cx="24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22a" panose="03050602040000000000" pitchFamily="66" charset="0"/>
              </a:rPr>
              <a:t>Pink Floyd</a:t>
            </a:r>
            <a:endParaRPr lang="en-GB" dirty="0">
              <a:latin typeface="XCCW Joined 22a" panose="03050602040000000000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49" y="41640"/>
            <a:ext cx="1745350" cy="14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190</Words>
  <Application>Microsoft Office PowerPoint</Application>
  <PresentationFormat>Widescreen</PresentationFormat>
  <Paragraphs>44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XCCW Joined 22a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Greater Depth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words ruins battles enemies armour</dc:title>
  <dc:creator>C Mckevitt</dc:creator>
  <cp:lastModifiedBy>Windows User</cp:lastModifiedBy>
  <cp:revision>124</cp:revision>
  <dcterms:created xsi:type="dcterms:W3CDTF">2020-01-19T18:41:35Z</dcterms:created>
  <dcterms:modified xsi:type="dcterms:W3CDTF">2023-08-24T20:49:06Z</dcterms:modified>
</cp:coreProperties>
</file>