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78" r:id="rId8"/>
    <p:sldId id="382" r:id="rId9"/>
    <p:sldId id="360" r:id="rId10"/>
    <p:sldId id="362" r:id="rId11"/>
    <p:sldId id="412" r:id="rId12"/>
    <p:sldId id="413" r:id="rId13"/>
    <p:sldId id="365" r:id="rId14"/>
    <p:sldId id="379" r:id="rId15"/>
    <p:sldId id="380" r:id="rId16"/>
    <p:sldId id="381" r:id="rId17"/>
    <p:sldId id="314" r:id="rId18"/>
    <p:sldId id="369" r:id="rId19"/>
    <p:sldId id="355" r:id="rId20"/>
    <p:sldId id="414" r:id="rId21"/>
    <p:sldId id="375" r:id="rId22"/>
    <p:sldId id="415" r:id="rId23"/>
    <p:sldId id="41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E6C9B-A63D-4AB8-BD34-EF2B5CA0A3D5}" v="1" dt="2019-03-28T13:30:12.976"/>
    <p1510:client id="{C1692B8A-CB14-46BB-AE1C-DFD223746F65}" v="128" dt="2019-03-28T12:03:52.972"/>
    <p1510:client id="{1E28861B-977C-49D2-A7FF-C688B983F9EF}" v="55" dt="2019-03-28T15:15:39.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Scanlon" userId="217f4c6b-e607-4a48-bdce-98b05a0a86c5" providerId="ADAL" clId="{C1692B8A-CB14-46BB-AE1C-DFD223746F65}"/>
    <pc:docChg chg="undo custSel addSld delSld modSld sldOrd">
      <pc:chgData name="Cath Scanlon" userId="217f4c6b-e607-4a48-bdce-98b05a0a86c5" providerId="ADAL" clId="{C1692B8A-CB14-46BB-AE1C-DFD223746F65}" dt="2019-03-28T12:04:20.791" v="641" actId="2696"/>
      <pc:docMkLst>
        <pc:docMk/>
      </pc:docMkLst>
      <pc:sldChg chg="modSp">
        <pc:chgData name="Cath Scanlon" userId="217f4c6b-e607-4a48-bdce-98b05a0a86c5" providerId="ADAL" clId="{C1692B8A-CB14-46BB-AE1C-DFD223746F65}" dt="2019-03-28T11:31:50.422" v="17" actId="403"/>
        <pc:sldMkLst>
          <pc:docMk/>
          <pc:sldMk cId="2637481266" sldId="256"/>
        </pc:sldMkLst>
        <pc:spChg chg="mod">
          <ac:chgData name="Cath Scanlon" userId="217f4c6b-e607-4a48-bdce-98b05a0a86c5" providerId="ADAL" clId="{C1692B8A-CB14-46BB-AE1C-DFD223746F65}" dt="2019-03-28T11:31:50.422" v="17" actId="403"/>
          <ac:spMkLst>
            <pc:docMk/>
            <pc:sldMk cId="2637481266" sldId="256"/>
            <ac:spMk id="19" creationId="{5252A847-DE45-4FA3-A1F8-EEBEB845FF8E}"/>
          </ac:spMkLst>
        </pc:spChg>
      </pc:sldChg>
      <pc:sldChg chg="modSp add del">
        <pc:chgData name="Cath Scanlon" userId="217f4c6b-e607-4a48-bdce-98b05a0a86c5" providerId="ADAL" clId="{C1692B8A-CB14-46BB-AE1C-DFD223746F65}" dt="2019-03-28T11:32:37.590" v="23" actId="2696"/>
        <pc:sldMkLst>
          <pc:docMk/>
          <pc:sldMk cId="3855900595" sldId="301"/>
        </pc:sldMkLst>
        <pc:spChg chg="mod">
          <ac:chgData name="Cath Scanlon" userId="217f4c6b-e607-4a48-bdce-98b05a0a86c5" providerId="ADAL" clId="{C1692B8A-CB14-46BB-AE1C-DFD223746F65}" dt="2019-03-28T11:32:16.290" v="21" actId="404"/>
          <ac:spMkLst>
            <pc:docMk/>
            <pc:sldMk cId="3855900595" sldId="301"/>
            <ac:spMk id="19" creationId="{5252A847-DE45-4FA3-A1F8-EEBEB845FF8E}"/>
          </ac:spMkLst>
        </pc:spChg>
      </pc:sldChg>
      <pc:sldChg chg="del">
        <pc:chgData name="Cath Scanlon" userId="217f4c6b-e607-4a48-bdce-98b05a0a86c5" providerId="ADAL" clId="{C1692B8A-CB14-46BB-AE1C-DFD223746F65}" dt="2019-03-28T12:01:15.685" v="579" actId="2696"/>
        <pc:sldMkLst>
          <pc:docMk/>
          <pc:sldMk cId="273723392" sldId="308"/>
        </pc:sldMkLst>
      </pc:sldChg>
      <pc:sldChg chg="modSp">
        <pc:chgData name="Cath Scanlon" userId="217f4c6b-e607-4a48-bdce-98b05a0a86c5" providerId="ADAL" clId="{C1692B8A-CB14-46BB-AE1C-DFD223746F65}" dt="2019-03-28T11:35:14.510" v="96" actId="113"/>
        <pc:sldMkLst>
          <pc:docMk/>
          <pc:sldMk cId="36917022" sldId="360"/>
        </pc:sldMkLst>
        <pc:spChg chg="mod">
          <ac:chgData name="Cath Scanlon" userId="217f4c6b-e607-4a48-bdce-98b05a0a86c5" providerId="ADAL" clId="{C1692B8A-CB14-46BB-AE1C-DFD223746F65}" dt="2019-03-28T11:35:10.381" v="95" actId="404"/>
          <ac:spMkLst>
            <pc:docMk/>
            <pc:sldMk cId="36917022" sldId="360"/>
            <ac:spMk id="19" creationId="{5252A847-DE45-4FA3-A1F8-EEBEB845FF8E}"/>
          </ac:spMkLst>
        </pc:spChg>
        <pc:graphicFrameChg chg="modGraphic">
          <ac:chgData name="Cath Scanlon" userId="217f4c6b-e607-4a48-bdce-98b05a0a86c5" providerId="ADAL" clId="{C1692B8A-CB14-46BB-AE1C-DFD223746F65}" dt="2019-03-28T11:35:14.510" v="96" actId="113"/>
          <ac:graphicFrameMkLst>
            <pc:docMk/>
            <pc:sldMk cId="36917022" sldId="360"/>
            <ac:graphicFrameMk id="7" creationId="{0E73C5DB-FAA7-4B16-BB5C-91E1F508CEB8}"/>
          </ac:graphicFrameMkLst>
        </pc:graphicFrameChg>
      </pc:sldChg>
      <pc:sldChg chg="modSp">
        <pc:chgData name="Cath Scanlon" userId="217f4c6b-e607-4a48-bdce-98b05a0a86c5" providerId="ADAL" clId="{C1692B8A-CB14-46BB-AE1C-DFD223746F65}" dt="2019-03-28T11:35:34.093" v="101" actId="113"/>
        <pc:sldMkLst>
          <pc:docMk/>
          <pc:sldMk cId="4090897231" sldId="362"/>
        </pc:sldMkLst>
        <pc:spChg chg="mod">
          <ac:chgData name="Cath Scanlon" userId="217f4c6b-e607-4a48-bdce-98b05a0a86c5" providerId="ADAL" clId="{C1692B8A-CB14-46BB-AE1C-DFD223746F65}" dt="2019-03-28T11:35:31.261" v="100" actId="404"/>
          <ac:spMkLst>
            <pc:docMk/>
            <pc:sldMk cId="4090897231" sldId="362"/>
            <ac:spMk id="19" creationId="{5252A847-DE45-4FA3-A1F8-EEBEB845FF8E}"/>
          </ac:spMkLst>
        </pc:spChg>
        <pc:graphicFrameChg chg="modGraphic">
          <ac:chgData name="Cath Scanlon" userId="217f4c6b-e607-4a48-bdce-98b05a0a86c5" providerId="ADAL" clId="{C1692B8A-CB14-46BB-AE1C-DFD223746F65}" dt="2019-03-28T11:35:34.093" v="101" actId="113"/>
          <ac:graphicFrameMkLst>
            <pc:docMk/>
            <pc:sldMk cId="4090897231" sldId="362"/>
            <ac:graphicFrameMk id="7" creationId="{0E73C5DB-FAA7-4B16-BB5C-91E1F508CEB8}"/>
          </ac:graphicFrameMkLst>
        </pc:graphicFrameChg>
      </pc:sldChg>
      <pc:sldChg chg="modSp">
        <pc:chgData name="Cath Scanlon" userId="217f4c6b-e607-4a48-bdce-98b05a0a86c5" providerId="ADAL" clId="{C1692B8A-CB14-46BB-AE1C-DFD223746F65}" dt="2019-03-28T11:35:49.812" v="106" actId="113"/>
        <pc:sldMkLst>
          <pc:docMk/>
          <pc:sldMk cId="3123794736" sldId="363"/>
        </pc:sldMkLst>
        <pc:spChg chg="mod">
          <ac:chgData name="Cath Scanlon" userId="217f4c6b-e607-4a48-bdce-98b05a0a86c5" providerId="ADAL" clId="{C1692B8A-CB14-46BB-AE1C-DFD223746F65}" dt="2019-03-28T11:35:47.012" v="105" actId="404"/>
          <ac:spMkLst>
            <pc:docMk/>
            <pc:sldMk cId="3123794736" sldId="363"/>
            <ac:spMk id="19" creationId="{5252A847-DE45-4FA3-A1F8-EEBEB845FF8E}"/>
          </ac:spMkLst>
        </pc:spChg>
        <pc:graphicFrameChg chg="modGraphic">
          <ac:chgData name="Cath Scanlon" userId="217f4c6b-e607-4a48-bdce-98b05a0a86c5" providerId="ADAL" clId="{C1692B8A-CB14-46BB-AE1C-DFD223746F65}" dt="2019-03-28T11:35:49.812" v="106" actId="113"/>
          <ac:graphicFrameMkLst>
            <pc:docMk/>
            <pc:sldMk cId="3123794736" sldId="363"/>
            <ac:graphicFrameMk id="7" creationId="{0E73C5DB-FAA7-4B16-BB5C-91E1F508CEB8}"/>
          </ac:graphicFrameMkLst>
        </pc:graphicFrameChg>
      </pc:sldChg>
      <pc:sldChg chg="modSp">
        <pc:chgData name="Cath Scanlon" userId="217f4c6b-e607-4a48-bdce-98b05a0a86c5" providerId="ADAL" clId="{C1692B8A-CB14-46BB-AE1C-DFD223746F65}" dt="2019-03-28T11:36:08.149" v="112" actId="113"/>
        <pc:sldMkLst>
          <pc:docMk/>
          <pc:sldMk cId="111305400" sldId="364"/>
        </pc:sldMkLst>
        <pc:spChg chg="mod">
          <ac:chgData name="Cath Scanlon" userId="217f4c6b-e607-4a48-bdce-98b05a0a86c5" providerId="ADAL" clId="{C1692B8A-CB14-46BB-AE1C-DFD223746F65}" dt="2019-03-28T11:36:04.793" v="111" actId="404"/>
          <ac:spMkLst>
            <pc:docMk/>
            <pc:sldMk cId="111305400" sldId="364"/>
            <ac:spMk id="19" creationId="{5252A847-DE45-4FA3-A1F8-EEBEB845FF8E}"/>
          </ac:spMkLst>
        </pc:spChg>
        <pc:graphicFrameChg chg="modGraphic">
          <ac:chgData name="Cath Scanlon" userId="217f4c6b-e607-4a48-bdce-98b05a0a86c5" providerId="ADAL" clId="{C1692B8A-CB14-46BB-AE1C-DFD223746F65}" dt="2019-03-28T11:36:08.149" v="112" actId="113"/>
          <ac:graphicFrameMkLst>
            <pc:docMk/>
            <pc:sldMk cId="111305400" sldId="364"/>
            <ac:graphicFrameMk id="7" creationId="{0E73C5DB-FAA7-4B16-BB5C-91E1F508CEB8}"/>
          </ac:graphicFrameMkLst>
        </pc:graphicFrameChg>
      </pc:sldChg>
      <pc:sldChg chg="addSp modSp">
        <pc:chgData name="Cath Scanlon" userId="217f4c6b-e607-4a48-bdce-98b05a0a86c5" providerId="ADAL" clId="{C1692B8A-CB14-46BB-AE1C-DFD223746F65}" dt="2019-03-28T11:38:44.299" v="196" actId="20577"/>
        <pc:sldMkLst>
          <pc:docMk/>
          <pc:sldMk cId="3680366642" sldId="365"/>
        </pc:sldMkLst>
        <pc:spChg chg="mod">
          <ac:chgData name="Cath Scanlon" userId="217f4c6b-e607-4a48-bdce-98b05a0a86c5" providerId="ADAL" clId="{C1692B8A-CB14-46BB-AE1C-DFD223746F65}" dt="2019-03-28T11:36:23.885" v="117" actId="404"/>
          <ac:spMkLst>
            <pc:docMk/>
            <pc:sldMk cId="3680366642" sldId="365"/>
            <ac:spMk id="19" creationId="{5252A847-DE45-4FA3-A1F8-EEBEB845FF8E}"/>
          </ac:spMkLst>
        </pc:spChg>
        <pc:graphicFrameChg chg="mod modGraphic">
          <ac:chgData name="Cath Scanlon" userId="217f4c6b-e607-4a48-bdce-98b05a0a86c5" providerId="ADAL" clId="{C1692B8A-CB14-46BB-AE1C-DFD223746F65}" dt="2019-03-28T11:38:14.111" v="175" actId="20577"/>
          <ac:graphicFrameMkLst>
            <pc:docMk/>
            <pc:sldMk cId="3680366642" sldId="365"/>
            <ac:graphicFrameMk id="9" creationId="{8932F251-1997-45A3-B2DC-4C99030A269F}"/>
          </ac:graphicFrameMkLst>
        </pc:graphicFrameChg>
        <pc:graphicFrameChg chg="mod modGraphic">
          <ac:chgData name="Cath Scanlon" userId="217f4c6b-e607-4a48-bdce-98b05a0a86c5" providerId="ADAL" clId="{C1692B8A-CB14-46BB-AE1C-DFD223746F65}" dt="2019-03-28T11:38:24.474" v="186" actId="20577"/>
          <ac:graphicFrameMkLst>
            <pc:docMk/>
            <pc:sldMk cId="3680366642" sldId="365"/>
            <ac:graphicFrameMk id="10" creationId="{CA83C222-DC81-4EAC-9A5E-699DF334F77F}"/>
          </ac:graphicFrameMkLst>
        </pc:graphicFrameChg>
        <pc:graphicFrameChg chg="mod modGraphic">
          <ac:chgData name="Cath Scanlon" userId="217f4c6b-e607-4a48-bdce-98b05a0a86c5" providerId="ADAL" clId="{C1692B8A-CB14-46BB-AE1C-DFD223746F65}" dt="2019-03-28T11:38:44.299" v="196" actId="20577"/>
          <ac:graphicFrameMkLst>
            <pc:docMk/>
            <pc:sldMk cId="3680366642" sldId="365"/>
            <ac:graphicFrameMk id="11" creationId="{6D053E06-DDD4-4F8D-98F4-4DC876DDF40E}"/>
          </ac:graphicFrameMkLst>
        </pc:graphicFrameChg>
        <pc:graphicFrameChg chg="add mod modGraphic">
          <ac:chgData name="Cath Scanlon" userId="217f4c6b-e607-4a48-bdce-98b05a0a86c5" providerId="ADAL" clId="{C1692B8A-CB14-46BB-AE1C-DFD223746F65}" dt="2019-03-28T11:37:34.325" v="151" actId="20577"/>
          <ac:graphicFrameMkLst>
            <pc:docMk/>
            <pc:sldMk cId="3680366642" sldId="365"/>
            <ac:graphicFrameMk id="12" creationId="{408D8E02-C895-463B-8E80-FF7DD0A1EDC6}"/>
          </ac:graphicFrameMkLst>
        </pc:graphicFrameChg>
      </pc:sldChg>
      <pc:sldChg chg="del">
        <pc:chgData name="Cath Scanlon" userId="217f4c6b-e607-4a48-bdce-98b05a0a86c5" providerId="ADAL" clId="{C1692B8A-CB14-46BB-AE1C-DFD223746F65}" dt="2019-03-28T11:38:52.203" v="197" actId="2696"/>
        <pc:sldMkLst>
          <pc:docMk/>
          <pc:sldMk cId="959966537" sldId="366"/>
        </pc:sldMkLst>
      </pc:sldChg>
      <pc:sldChg chg="del">
        <pc:chgData name="Cath Scanlon" userId="217f4c6b-e607-4a48-bdce-98b05a0a86c5" providerId="ADAL" clId="{C1692B8A-CB14-46BB-AE1C-DFD223746F65}" dt="2019-03-28T11:38:52.284" v="199" actId="2696"/>
        <pc:sldMkLst>
          <pc:docMk/>
          <pc:sldMk cId="2775893299" sldId="367"/>
        </pc:sldMkLst>
      </pc:sldChg>
      <pc:sldChg chg="del">
        <pc:chgData name="Cath Scanlon" userId="217f4c6b-e607-4a48-bdce-98b05a0a86c5" providerId="ADAL" clId="{C1692B8A-CB14-46BB-AE1C-DFD223746F65}" dt="2019-03-28T11:38:52.252" v="198" actId="2696"/>
        <pc:sldMkLst>
          <pc:docMk/>
          <pc:sldMk cId="2358422935" sldId="368"/>
        </pc:sldMkLst>
      </pc:sldChg>
      <pc:sldChg chg="del">
        <pc:chgData name="Cath Scanlon" userId="217f4c6b-e607-4a48-bdce-98b05a0a86c5" providerId="ADAL" clId="{C1692B8A-CB14-46BB-AE1C-DFD223746F65}" dt="2019-03-28T12:04:20.791" v="641" actId="2696"/>
        <pc:sldMkLst>
          <pc:docMk/>
          <pc:sldMk cId="2690834983" sldId="374"/>
        </pc:sldMkLst>
      </pc:sldChg>
      <pc:sldChg chg="addSp delSp modSp add">
        <pc:chgData name="Cath Scanlon" userId="217f4c6b-e607-4a48-bdce-98b05a0a86c5" providerId="ADAL" clId="{C1692B8A-CB14-46BB-AE1C-DFD223746F65}" dt="2019-03-28T12:04:16.041" v="640" actId="20577"/>
        <pc:sldMkLst>
          <pc:docMk/>
          <pc:sldMk cId="4009957961" sldId="378"/>
        </pc:sldMkLst>
        <pc:spChg chg="mod">
          <ac:chgData name="Cath Scanlon" userId="217f4c6b-e607-4a48-bdce-98b05a0a86c5" providerId="ADAL" clId="{C1692B8A-CB14-46BB-AE1C-DFD223746F65}" dt="2019-03-28T12:04:16.041" v="640" actId="20577"/>
          <ac:spMkLst>
            <pc:docMk/>
            <pc:sldMk cId="4009957961" sldId="378"/>
            <ac:spMk id="19" creationId="{5252A847-DE45-4FA3-A1F8-EEBEB845FF8E}"/>
          </ac:spMkLst>
        </pc:spChg>
        <pc:grpChg chg="add del mod">
          <ac:chgData name="Cath Scanlon" userId="217f4c6b-e607-4a48-bdce-98b05a0a86c5" providerId="ADAL" clId="{C1692B8A-CB14-46BB-AE1C-DFD223746F65}" dt="2019-03-28T12:03:42.836" v="629" actId="165"/>
          <ac:grpSpMkLst>
            <pc:docMk/>
            <pc:sldMk cId="4009957961" sldId="378"/>
            <ac:grpSpMk id="4" creationId="{DE248127-6016-4CFA-8FFE-FA63DA220D9D}"/>
          </ac:grpSpMkLst>
        </pc:grpChg>
        <pc:grpChg chg="add mod">
          <ac:chgData name="Cath Scanlon" userId="217f4c6b-e607-4a48-bdce-98b05a0a86c5" providerId="ADAL" clId="{C1692B8A-CB14-46BB-AE1C-DFD223746F65}" dt="2019-03-28T12:03:52.971" v="634" actId="164"/>
          <ac:grpSpMkLst>
            <pc:docMk/>
            <pc:sldMk cId="4009957961" sldId="378"/>
            <ac:grpSpMk id="5" creationId="{3E58D454-2D0C-4724-B8BB-2E5FF64AC7CE}"/>
          </ac:grpSpMkLst>
        </pc:grpChg>
        <pc:graphicFrameChg chg="add del">
          <ac:chgData name="Cath Scanlon" userId="217f4c6b-e607-4a48-bdce-98b05a0a86c5" providerId="ADAL" clId="{C1692B8A-CB14-46BB-AE1C-DFD223746F65}" dt="2019-03-28T11:42:59.157" v="401"/>
          <ac:graphicFrameMkLst>
            <pc:docMk/>
            <pc:sldMk cId="4009957961" sldId="378"/>
            <ac:graphicFrameMk id="7" creationId="{C40DB07F-D0EE-42C3-B866-C9CCDEF1BC56}"/>
          </ac:graphicFrameMkLst>
        </pc:graphicFrameChg>
        <pc:picChg chg="add del mod modCrop">
          <ac:chgData name="Cath Scanlon" userId="217f4c6b-e607-4a48-bdce-98b05a0a86c5" providerId="ADAL" clId="{C1692B8A-CB14-46BB-AE1C-DFD223746F65}" dt="2019-03-28T11:46:02.447" v="439" actId="478"/>
          <ac:picMkLst>
            <pc:docMk/>
            <pc:sldMk cId="4009957961" sldId="378"/>
            <ac:picMk id="3" creationId="{C9A0A487-EE3C-44B9-8FCC-80B6BC65987A}"/>
          </ac:picMkLst>
        </pc:picChg>
        <pc:picChg chg="add mod topLvl">
          <ac:chgData name="Cath Scanlon" userId="217f4c6b-e607-4a48-bdce-98b05a0a86c5" providerId="ADAL" clId="{C1692B8A-CB14-46BB-AE1C-DFD223746F65}" dt="2019-03-28T12:03:52.971" v="634" actId="164"/>
          <ac:picMkLst>
            <pc:docMk/>
            <pc:sldMk cId="4009957961" sldId="378"/>
            <ac:picMk id="10" creationId="{975495F2-1576-4FAE-8AD0-29ADB118D694}"/>
          </ac:picMkLst>
        </pc:picChg>
        <pc:picChg chg="add mod topLvl">
          <ac:chgData name="Cath Scanlon" userId="217f4c6b-e607-4a48-bdce-98b05a0a86c5" providerId="ADAL" clId="{C1692B8A-CB14-46BB-AE1C-DFD223746F65}" dt="2019-03-28T12:03:52.971" v="634" actId="164"/>
          <ac:picMkLst>
            <pc:docMk/>
            <pc:sldMk cId="4009957961" sldId="378"/>
            <ac:picMk id="11" creationId="{A9F024AA-C667-402C-BB5F-132527E804F9}"/>
          </ac:picMkLst>
        </pc:picChg>
        <pc:picChg chg="add mod topLvl">
          <ac:chgData name="Cath Scanlon" userId="217f4c6b-e607-4a48-bdce-98b05a0a86c5" providerId="ADAL" clId="{C1692B8A-CB14-46BB-AE1C-DFD223746F65}" dt="2019-03-28T12:03:52.971" v="634" actId="164"/>
          <ac:picMkLst>
            <pc:docMk/>
            <pc:sldMk cId="4009957961" sldId="378"/>
            <ac:picMk id="12" creationId="{9E64F126-039D-4626-A0A5-C93B6897ED67}"/>
          </ac:picMkLst>
        </pc:picChg>
        <pc:picChg chg="add mod topLvl">
          <ac:chgData name="Cath Scanlon" userId="217f4c6b-e607-4a48-bdce-98b05a0a86c5" providerId="ADAL" clId="{C1692B8A-CB14-46BB-AE1C-DFD223746F65}" dt="2019-03-28T12:03:52.971" v="634" actId="164"/>
          <ac:picMkLst>
            <pc:docMk/>
            <pc:sldMk cId="4009957961" sldId="378"/>
            <ac:picMk id="13" creationId="{7754634E-EFF6-4733-B197-474F05AA1AB8}"/>
          </ac:picMkLst>
        </pc:picChg>
        <pc:picChg chg="add mod topLvl">
          <ac:chgData name="Cath Scanlon" userId="217f4c6b-e607-4a48-bdce-98b05a0a86c5" providerId="ADAL" clId="{C1692B8A-CB14-46BB-AE1C-DFD223746F65}" dt="2019-03-28T12:03:52.971" v="634" actId="164"/>
          <ac:picMkLst>
            <pc:docMk/>
            <pc:sldMk cId="4009957961" sldId="378"/>
            <ac:picMk id="14" creationId="{DF8578B5-A07A-4AE3-B322-DE224921C0AB}"/>
          </ac:picMkLst>
        </pc:picChg>
        <pc:picChg chg="add mod topLvl">
          <ac:chgData name="Cath Scanlon" userId="217f4c6b-e607-4a48-bdce-98b05a0a86c5" providerId="ADAL" clId="{C1692B8A-CB14-46BB-AE1C-DFD223746F65}" dt="2019-03-28T12:03:52.971" v="634" actId="164"/>
          <ac:picMkLst>
            <pc:docMk/>
            <pc:sldMk cId="4009957961" sldId="378"/>
            <ac:picMk id="15" creationId="{DEBFEFA6-D3CC-48C4-9ED4-F959363869AB}"/>
          </ac:picMkLst>
        </pc:picChg>
        <pc:picChg chg="add mod topLvl">
          <ac:chgData name="Cath Scanlon" userId="217f4c6b-e607-4a48-bdce-98b05a0a86c5" providerId="ADAL" clId="{C1692B8A-CB14-46BB-AE1C-DFD223746F65}" dt="2019-03-28T12:03:52.971" v="634" actId="164"/>
          <ac:picMkLst>
            <pc:docMk/>
            <pc:sldMk cId="4009957961" sldId="378"/>
            <ac:picMk id="20" creationId="{5E4C624B-9EC0-4C3E-98BB-DBE86CE2C62E}"/>
          </ac:picMkLst>
        </pc:picChg>
        <pc:picChg chg="add del mod modCrop">
          <ac:chgData name="Cath Scanlon" userId="217f4c6b-e607-4a48-bdce-98b05a0a86c5" providerId="ADAL" clId="{C1692B8A-CB14-46BB-AE1C-DFD223746F65}" dt="2019-03-28T11:55:41.454" v="503" actId="478"/>
          <ac:picMkLst>
            <pc:docMk/>
            <pc:sldMk cId="4009957961" sldId="378"/>
            <ac:picMk id="21" creationId="{ED5C8CDB-CBF1-4BDB-A300-B140640CB8DA}"/>
          </ac:picMkLst>
        </pc:picChg>
        <pc:picChg chg="add mod topLvl">
          <ac:chgData name="Cath Scanlon" userId="217f4c6b-e607-4a48-bdce-98b05a0a86c5" providerId="ADAL" clId="{C1692B8A-CB14-46BB-AE1C-DFD223746F65}" dt="2019-03-28T12:03:52.971" v="634" actId="164"/>
          <ac:picMkLst>
            <pc:docMk/>
            <pc:sldMk cId="4009957961" sldId="378"/>
            <ac:picMk id="22" creationId="{987DFB52-1D45-444D-8D2F-53F8EAC04FB1}"/>
          </ac:picMkLst>
        </pc:picChg>
      </pc:sldChg>
      <pc:sldChg chg="modSp add">
        <pc:chgData name="Cath Scanlon" userId="217f4c6b-e607-4a48-bdce-98b05a0a86c5" providerId="ADAL" clId="{C1692B8A-CB14-46BB-AE1C-DFD223746F65}" dt="2019-03-28T11:39:27.059" v="209" actId="20577"/>
        <pc:sldMkLst>
          <pc:docMk/>
          <pc:sldMk cId="876646791" sldId="379"/>
        </pc:sldMkLst>
        <pc:graphicFrameChg chg="modGraphic">
          <ac:chgData name="Cath Scanlon" userId="217f4c6b-e607-4a48-bdce-98b05a0a86c5" providerId="ADAL" clId="{C1692B8A-CB14-46BB-AE1C-DFD223746F65}" dt="2019-03-28T11:39:13.726" v="204" actId="20577"/>
          <ac:graphicFrameMkLst>
            <pc:docMk/>
            <pc:sldMk cId="876646791" sldId="379"/>
            <ac:graphicFrameMk id="9" creationId="{8932F251-1997-45A3-B2DC-4C99030A269F}"/>
          </ac:graphicFrameMkLst>
        </pc:graphicFrameChg>
        <pc:graphicFrameChg chg="modGraphic">
          <ac:chgData name="Cath Scanlon" userId="217f4c6b-e607-4a48-bdce-98b05a0a86c5" providerId="ADAL" clId="{C1692B8A-CB14-46BB-AE1C-DFD223746F65}" dt="2019-03-28T11:39:23.277" v="207" actId="20577"/>
          <ac:graphicFrameMkLst>
            <pc:docMk/>
            <pc:sldMk cId="876646791" sldId="379"/>
            <ac:graphicFrameMk id="10" creationId="{CA83C222-DC81-4EAC-9A5E-699DF334F77F}"/>
          </ac:graphicFrameMkLst>
        </pc:graphicFrameChg>
        <pc:graphicFrameChg chg="modGraphic">
          <ac:chgData name="Cath Scanlon" userId="217f4c6b-e607-4a48-bdce-98b05a0a86c5" providerId="ADAL" clId="{C1692B8A-CB14-46BB-AE1C-DFD223746F65}" dt="2019-03-28T11:39:27.059" v="209" actId="20577"/>
          <ac:graphicFrameMkLst>
            <pc:docMk/>
            <pc:sldMk cId="876646791" sldId="379"/>
            <ac:graphicFrameMk id="11" creationId="{6D053E06-DDD4-4F8D-98F4-4DC876DDF40E}"/>
          </ac:graphicFrameMkLst>
        </pc:graphicFrameChg>
        <pc:graphicFrameChg chg="modGraphic">
          <ac:chgData name="Cath Scanlon" userId="217f4c6b-e607-4a48-bdce-98b05a0a86c5" providerId="ADAL" clId="{C1692B8A-CB14-46BB-AE1C-DFD223746F65}" dt="2019-03-28T11:39:09.844" v="203" actId="20577"/>
          <ac:graphicFrameMkLst>
            <pc:docMk/>
            <pc:sldMk cId="876646791" sldId="379"/>
            <ac:graphicFrameMk id="12" creationId="{408D8E02-C895-463B-8E80-FF7DD0A1EDC6}"/>
          </ac:graphicFrameMkLst>
        </pc:graphicFrameChg>
      </pc:sldChg>
      <pc:sldChg chg="addSp delSp modSp add ord">
        <pc:chgData name="Cath Scanlon" userId="217f4c6b-e607-4a48-bdce-98b05a0a86c5" providerId="ADAL" clId="{C1692B8A-CB14-46BB-AE1C-DFD223746F65}" dt="2019-03-28T11:40:57.800" v="253" actId="20577"/>
        <pc:sldMkLst>
          <pc:docMk/>
          <pc:sldMk cId="840478063" sldId="380"/>
        </pc:sldMkLst>
        <pc:spChg chg="mod">
          <ac:chgData name="Cath Scanlon" userId="217f4c6b-e607-4a48-bdce-98b05a0a86c5" providerId="ADAL" clId="{C1692B8A-CB14-46BB-AE1C-DFD223746F65}" dt="2019-03-28T11:40:34.993" v="240" actId="12788"/>
          <ac:spMkLst>
            <pc:docMk/>
            <pc:sldMk cId="840478063" sldId="380"/>
            <ac:spMk id="19" creationId="{5252A847-DE45-4FA3-A1F8-EEBEB845FF8E}"/>
          </ac:spMkLst>
        </pc:spChg>
        <pc:graphicFrameChg chg="del">
          <ac:chgData name="Cath Scanlon" userId="217f4c6b-e607-4a48-bdce-98b05a0a86c5" providerId="ADAL" clId="{C1692B8A-CB14-46BB-AE1C-DFD223746F65}" dt="2019-03-28T11:40:07.199" v="217" actId="478"/>
          <ac:graphicFrameMkLst>
            <pc:docMk/>
            <pc:sldMk cId="840478063" sldId="380"/>
            <ac:graphicFrameMk id="7" creationId="{0E73C5DB-FAA7-4B16-BB5C-91E1F508CEB8}"/>
          </ac:graphicFrameMkLst>
        </pc:graphicFrameChg>
        <pc:graphicFrameChg chg="add mod modGraphic">
          <ac:chgData name="Cath Scanlon" userId="217f4c6b-e607-4a48-bdce-98b05a0a86c5" providerId="ADAL" clId="{C1692B8A-CB14-46BB-AE1C-DFD223746F65}" dt="2019-03-28T11:40:57.800" v="253" actId="20577"/>
          <ac:graphicFrameMkLst>
            <pc:docMk/>
            <pc:sldMk cId="840478063" sldId="380"/>
            <ac:graphicFrameMk id="9" creationId="{467B8D86-0325-4379-A5F0-DAD6A6CAC2DF}"/>
          </ac:graphicFrameMkLst>
        </pc:graphicFrameChg>
      </pc:sldChg>
      <pc:sldChg chg="modSp add">
        <pc:chgData name="Cath Scanlon" userId="217f4c6b-e607-4a48-bdce-98b05a0a86c5" providerId="ADAL" clId="{C1692B8A-CB14-46BB-AE1C-DFD223746F65}" dt="2019-03-28T11:42:27.539" v="399" actId="20577"/>
        <pc:sldMkLst>
          <pc:docMk/>
          <pc:sldMk cId="1326157553" sldId="381"/>
        </pc:sldMkLst>
        <pc:spChg chg="mod">
          <ac:chgData name="Cath Scanlon" userId="217f4c6b-e607-4a48-bdce-98b05a0a86c5" providerId="ADAL" clId="{C1692B8A-CB14-46BB-AE1C-DFD223746F65}" dt="2019-03-28T11:42:27.539" v="399" actId="20577"/>
          <ac:spMkLst>
            <pc:docMk/>
            <pc:sldMk cId="1326157553" sldId="381"/>
            <ac:spMk id="19" creationId="{5252A847-DE45-4FA3-A1F8-EEBEB845FF8E}"/>
          </ac:spMkLst>
        </pc:spChg>
      </pc:sldChg>
      <pc:sldChg chg="addSp delSp modSp add">
        <pc:chgData name="Cath Scanlon" userId="217f4c6b-e607-4a48-bdce-98b05a0a86c5" providerId="ADAL" clId="{C1692B8A-CB14-46BB-AE1C-DFD223746F65}" dt="2019-03-28T12:04:07.190" v="637" actId="20577"/>
        <pc:sldMkLst>
          <pc:docMk/>
          <pc:sldMk cId="4196871898" sldId="382"/>
        </pc:sldMkLst>
        <pc:spChg chg="mod">
          <ac:chgData name="Cath Scanlon" userId="217f4c6b-e607-4a48-bdce-98b05a0a86c5" providerId="ADAL" clId="{C1692B8A-CB14-46BB-AE1C-DFD223746F65}" dt="2019-03-28T12:04:07.190" v="637" actId="20577"/>
          <ac:spMkLst>
            <pc:docMk/>
            <pc:sldMk cId="4196871898" sldId="382"/>
            <ac:spMk id="19" creationId="{5252A847-DE45-4FA3-A1F8-EEBEB845FF8E}"/>
          </ac:spMkLst>
        </pc:spChg>
        <pc:grpChg chg="add del mod">
          <ac:chgData name="Cath Scanlon" userId="217f4c6b-e607-4a48-bdce-98b05a0a86c5" providerId="ADAL" clId="{C1692B8A-CB14-46BB-AE1C-DFD223746F65}" dt="2019-03-28T12:03:24.429" v="621" actId="165"/>
          <ac:grpSpMkLst>
            <pc:docMk/>
            <pc:sldMk cId="4196871898" sldId="382"/>
            <ac:grpSpMk id="2" creationId="{7648BADE-4E8F-4A37-8F3E-50C272978780}"/>
          </ac:grpSpMkLst>
        </pc:grpChg>
        <pc:grpChg chg="del">
          <ac:chgData name="Cath Scanlon" userId="217f4c6b-e607-4a48-bdce-98b05a0a86c5" providerId="ADAL" clId="{C1692B8A-CB14-46BB-AE1C-DFD223746F65}" dt="2019-03-28T12:02:02.021" v="591" actId="165"/>
          <ac:grpSpMkLst>
            <pc:docMk/>
            <pc:sldMk cId="4196871898" sldId="382"/>
            <ac:grpSpMk id="4" creationId="{DE248127-6016-4CFA-8FFE-FA63DA220D9D}"/>
          </ac:grpSpMkLst>
        </pc:grpChg>
        <pc:picChg chg="mod topLvl">
          <ac:chgData name="Cath Scanlon" userId="217f4c6b-e607-4a48-bdce-98b05a0a86c5" providerId="ADAL" clId="{C1692B8A-CB14-46BB-AE1C-DFD223746F65}" dt="2019-03-28T12:03:30.096" v="622" actId="408"/>
          <ac:picMkLst>
            <pc:docMk/>
            <pc:sldMk cId="4196871898" sldId="382"/>
            <ac:picMk id="10" creationId="{975495F2-1576-4FAE-8AD0-29ADB118D694}"/>
          </ac:picMkLst>
        </pc:picChg>
        <pc:picChg chg="mod topLvl">
          <ac:chgData name="Cath Scanlon" userId="217f4c6b-e607-4a48-bdce-98b05a0a86c5" providerId="ADAL" clId="{C1692B8A-CB14-46BB-AE1C-DFD223746F65}" dt="2019-03-28T12:03:30.096" v="622" actId="408"/>
          <ac:picMkLst>
            <pc:docMk/>
            <pc:sldMk cId="4196871898" sldId="382"/>
            <ac:picMk id="11" creationId="{A9F024AA-C667-402C-BB5F-132527E804F9}"/>
          </ac:picMkLst>
        </pc:picChg>
        <pc:picChg chg="mod topLvl">
          <ac:chgData name="Cath Scanlon" userId="217f4c6b-e607-4a48-bdce-98b05a0a86c5" providerId="ADAL" clId="{C1692B8A-CB14-46BB-AE1C-DFD223746F65}" dt="2019-03-28T12:03:30.096" v="622" actId="408"/>
          <ac:picMkLst>
            <pc:docMk/>
            <pc:sldMk cId="4196871898" sldId="382"/>
            <ac:picMk id="12" creationId="{9E64F126-039D-4626-A0A5-C93B6897ED67}"/>
          </ac:picMkLst>
        </pc:picChg>
        <pc:picChg chg="mod topLvl">
          <ac:chgData name="Cath Scanlon" userId="217f4c6b-e607-4a48-bdce-98b05a0a86c5" providerId="ADAL" clId="{C1692B8A-CB14-46BB-AE1C-DFD223746F65}" dt="2019-03-28T12:03:30.096" v="622" actId="408"/>
          <ac:picMkLst>
            <pc:docMk/>
            <pc:sldMk cId="4196871898" sldId="382"/>
            <ac:picMk id="13" creationId="{7754634E-EFF6-4733-B197-474F05AA1AB8}"/>
          </ac:picMkLst>
        </pc:picChg>
        <pc:picChg chg="mod topLvl">
          <ac:chgData name="Cath Scanlon" userId="217f4c6b-e607-4a48-bdce-98b05a0a86c5" providerId="ADAL" clId="{C1692B8A-CB14-46BB-AE1C-DFD223746F65}" dt="2019-03-28T12:03:30.096" v="622" actId="408"/>
          <ac:picMkLst>
            <pc:docMk/>
            <pc:sldMk cId="4196871898" sldId="382"/>
            <ac:picMk id="14" creationId="{DF8578B5-A07A-4AE3-B322-DE224921C0AB}"/>
          </ac:picMkLst>
        </pc:picChg>
        <pc:picChg chg="mod topLvl">
          <ac:chgData name="Cath Scanlon" userId="217f4c6b-e607-4a48-bdce-98b05a0a86c5" providerId="ADAL" clId="{C1692B8A-CB14-46BB-AE1C-DFD223746F65}" dt="2019-03-28T12:03:34.141" v="628" actId="1037"/>
          <ac:picMkLst>
            <pc:docMk/>
            <pc:sldMk cId="4196871898" sldId="382"/>
            <ac:picMk id="15" creationId="{DEBFEFA6-D3CC-48C4-9ED4-F959363869AB}"/>
          </ac:picMkLst>
        </pc:picChg>
        <pc:picChg chg="mod topLvl">
          <ac:chgData name="Cath Scanlon" userId="217f4c6b-e607-4a48-bdce-98b05a0a86c5" providerId="ADAL" clId="{C1692B8A-CB14-46BB-AE1C-DFD223746F65}" dt="2019-03-28T12:03:30.096" v="622" actId="408"/>
          <ac:picMkLst>
            <pc:docMk/>
            <pc:sldMk cId="4196871898" sldId="382"/>
            <ac:picMk id="20" creationId="{5E4C624B-9EC0-4C3E-98BB-DBE86CE2C62E}"/>
          </ac:picMkLst>
        </pc:picChg>
        <pc:picChg chg="mod topLvl">
          <ac:chgData name="Cath Scanlon" userId="217f4c6b-e607-4a48-bdce-98b05a0a86c5" providerId="ADAL" clId="{C1692B8A-CB14-46BB-AE1C-DFD223746F65}" dt="2019-03-28T12:03:30.096" v="622" actId="408"/>
          <ac:picMkLst>
            <pc:docMk/>
            <pc:sldMk cId="4196871898" sldId="382"/>
            <ac:picMk id="22" creationId="{987DFB52-1D45-444D-8D2F-53F8EAC04FB1}"/>
          </ac:picMkLst>
        </pc:picChg>
      </pc:sldChg>
    </pc:docChg>
  </pc:docChgLst>
  <pc:docChgLst>
    <pc:chgData name="Davina Szilvasy" userId="59fb472d-eed4-4f11-9686-c2c8db02a2cd" providerId="ADAL" clId="{1E28861B-977C-49D2-A7FF-C688B983F9EF}"/>
    <pc:docChg chg="undo custSel addSld delSld modSld">
      <pc:chgData name="Davina Szilvasy" userId="59fb472d-eed4-4f11-9686-c2c8db02a2cd" providerId="ADAL" clId="{1E28861B-977C-49D2-A7FF-C688B983F9EF}" dt="2019-03-28T15:19:54.899" v="366" actId="20577"/>
      <pc:docMkLst>
        <pc:docMk/>
      </pc:docMkLst>
      <pc:sldChg chg="addSp delSp modSp">
        <pc:chgData name="Davina Szilvasy" userId="59fb472d-eed4-4f11-9686-c2c8db02a2cd" providerId="ADAL" clId="{1E28861B-977C-49D2-A7FF-C688B983F9EF}" dt="2019-03-28T15:17:35.612" v="364" actId="20577"/>
        <pc:sldMkLst>
          <pc:docMk/>
          <pc:sldMk cId="2637481266" sldId="256"/>
        </pc:sldMkLst>
        <pc:spChg chg="mod">
          <ac:chgData name="Davina Szilvasy" userId="59fb472d-eed4-4f11-9686-c2c8db02a2cd" providerId="ADAL" clId="{1E28861B-977C-49D2-A7FF-C688B983F9EF}" dt="2019-03-28T15:17:35.612" v="364" actId="20577"/>
          <ac:spMkLst>
            <pc:docMk/>
            <pc:sldMk cId="2637481266" sldId="256"/>
            <ac:spMk id="19" creationId="{5252A847-DE45-4FA3-A1F8-EEBEB845FF8E}"/>
          </ac:spMkLst>
        </pc:spChg>
        <pc:grpChg chg="add">
          <ac:chgData name="Davina Szilvasy" userId="59fb472d-eed4-4f11-9686-c2c8db02a2cd" providerId="ADAL" clId="{1E28861B-977C-49D2-A7FF-C688B983F9EF}" dt="2019-03-28T15:02:28.298" v="8"/>
          <ac:grpSpMkLst>
            <pc:docMk/>
            <pc:sldMk cId="2637481266" sldId="256"/>
            <ac:grpSpMk id="7" creationId="{962D7070-7BB0-41E2-AFC5-344DFAC0D8B3}"/>
          </ac:grpSpMkLst>
        </pc:grpChg>
        <pc:grpChg chg="del">
          <ac:chgData name="Davina Szilvasy" userId="59fb472d-eed4-4f11-9686-c2c8db02a2cd" providerId="ADAL" clId="{1E28861B-977C-49D2-A7FF-C688B983F9EF}" dt="2019-03-28T15:02:26.558" v="7" actId="478"/>
          <ac:grpSpMkLst>
            <pc:docMk/>
            <pc:sldMk cId="2637481266" sldId="256"/>
            <ac:grpSpMk id="16" creationId="{B31300A9-E3C5-4701-8EF1-45ED088A04DD}"/>
          </ac:grpSpMkLst>
        </pc:grpChg>
      </pc:sldChg>
      <pc:sldChg chg="addSp delSp modSp">
        <pc:chgData name="Davina Szilvasy" userId="59fb472d-eed4-4f11-9686-c2c8db02a2cd" providerId="ADAL" clId="{1E28861B-977C-49D2-A7FF-C688B983F9EF}" dt="2019-03-28T15:17:29.529" v="363" actId="20577"/>
        <pc:sldMkLst>
          <pc:docMk/>
          <pc:sldMk cId="3855900595" sldId="301"/>
        </pc:sldMkLst>
        <pc:spChg chg="mod">
          <ac:chgData name="Davina Szilvasy" userId="59fb472d-eed4-4f11-9686-c2c8db02a2cd" providerId="ADAL" clId="{1E28861B-977C-49D2-A7FF-C688B983F9EF}" dt="2019-03-28T15:17:29.529" v="363" actId="20577"/>
          <ac:spMkLst>
            <pc:docMk/>
            <pc:sldMk cId="3855900595" sldId="301"/>
            <ac:spMk id="19" creationId="{5252A847-DE45-4FA3-A1F8-EEBEB845FF8E}"/>
          </ac:spMkLst>
        </pc:spChg>
        <pc:grpChg chg="add">
          <ac:chgData name="Davina Szilvasy" userId="59fb472d-eed4-4f11-9686-c2c8db02a2cd" providerId="ADAL" clId="{1E28861B-977C-49D2-A7FF-C688B983F9EF}" dt="2019-03-28T15:02:33.480" v="10"/>
          <ac:grpSpMkLst>
            <pc:docMk/>
            <pc:sldMk cId="3855900595" sldId="301"/>
            <ac:grpSpMk id="7" creationId="{A983E260-B9C0-46DD-A780-00A87E3F52F6}"/>
          </ac:grpSpMkLst>
        </pc:grpChg>
        <pc:grpChg chg="del">
          <ac:chgData name="Davina Szilvasy" userId="59fb472d-eed4-4f11-9686-c2c8db02a2cd" providerId="ADAL" clId="{1E28861B-977C-49D2-A7FF-C688B983F9EF}" dt="2019-03-28T15:02:31.773" v="9" actId="478"/>
          <ac:grpSpMkLst>
            <pc:docMk/>
            <pc:sldMk cId="3855900595" sldId="301"/>
            <ac:grpSpMk id="16" creationId="{B31300A9-E3C5-4701-8EF1-45ED088A04DD}"/>
          </ac:grpSpMkLst>
        </pc:grpChg>
      </pc:sldChg>
      <pc:sldChg chg="addSp delSp modSp">
        <pc:chgData name="Davina Szilvasy" userId="59fb472d-eed4-4f11-9686-c2c8db02a2cd" providerId="ADAL" clId="{1E28861B-977C-49D2-A7FF-C688B983F9EF}" dt="2019-03-28T15:10:30.261" v="245" actId="113"/>
        <pc:sldMkLst>
          <pc:docMk/>
          <pc:sldMk cId="636014570" sldId="314"/>
        </pc:sldMkLst>
        <pc:spChg chg="mod">
          <ac:chgData name="Davina Szilvasy" userId="59fb472d-eed4-4f11-9686-c2c8db02a2cd" providerId="ADAL" clId="{1E28861B-977C-49D2-A7FF-C688B983F9EF}" dt="2019-03-28T15:10:30.261" v="245" actId="113"/>
          <ac:spMkLst>
            <pc:docMk/>
            <pc:sldMk cId="636014570" sldId="314"/>
            <ac:spMk id="11" creationId="{47F799E5-2E14-4EC7-B90C-077F535CE0C6}"/>
          </ac:spMkLst>
        </pc:spChg>
        <pc:grpChg chg="add">
          <ac:chgData name="Davina Szilvasy" userId="59fb472d-eed4-4f11-9686-c2c8db02a2cd" providerId="ADAL" clId="{1E28861B-977C-49D2-A7FF-C688B983F9EF}" dt="2019-03-28T15:03:40.725" v="35"/>
          <ac:grpSpMkLst>
            <pc:docMk/>
            <pc:sldMk cId="636014570" sldId="314"/>
            <ac:grpSpMk id="9" creationId="{3663CC67-4EA1-404E-A8F6-4F86122814D6}"/>
          </ac:grpSpMkLst>
        </pc:grpChg>
        <pc:grpChg chg="del">
          <ac:chgData name="Davina Szilvasy" userId="59fb472d-eed4-4f11-9686-c2c8db02a2cd" providerId="ADAL" clId="{1E28861B-977C-49D2-A7FF-C688B983F9EF}" dt="2019-03-28T15:03:39.175" v="34" actId="478"/>
          <ac:grpSpMkLst>
            <pc:docMk/>
            <pc:sldMk cId="636014570" sldId="314"/>
            <ac:grpSpMk id="16" creationId="{B31300A9-E3C5-4701-8EF1-45ED088A04DD}"/>
          </ac:grpSpMkLst>
        </pc:grpChg>
      </pc:sldChg>
      <pc:sldChg chg="addSp delSp modSp">
        <pc:chgData name="Davina Szilvasy" userId="59fb472d-eed4-4f11-9686-c2c8db02a2cd" providerId="ADAL" clId="{1E28861B-977C-49D2-A7FF-C688B983F9EF}" dt="2019-03-28T15:11:34.930" v="262" actId="207"/>
        <pc:sldMkLst>
          <pc:docMk/>
          <pc:sldMk cId="1071900124" sldId="355"/>
        </pc:sldMkLst>
        <pc:spChg chg="mod">
          <ac:chgData name="Davina Szilvasy" userId="59fb472d-eed4-4f11-9686-c2c8db02a2cd" providerId="ADAL" clId="{1E28861B-977C-49D2-A7FF-C688B983F9EF}" dt="2019-03-28T15:11:14.549" v="258" actId="113"/>
          <ac:spMkLst>
            <pc:docMk/>
            <pc:sldMk cId="1071900124" sldId="355"/>
            <ac:spMk id="9" creationId="{374866B4-FCCE-4DF2-ADCF-E293F96092D2}"/>
          </ac:spMkLst>
        </pc:spChg>
        <pc:spChg chg="mod">
          <ac:chgData name="Davina Szilvasy" userId="59fb472d-eed4-4f11-9686-c2c8db02a2cd" providerId="ADAL" clId="{1E28861B-977C-49D2-A7FF-C688B983F9EF}" dt="2019-03-28T15:11:14.549" v="258" actId="113"/>
          <ac:spMkLst>
            <pc:docMk/>
            <pc:sldMk cId="1071900124" sldId="355"/>
            <ac:spMk id="10" creationId="{7E220F87-D0DD-4BD3-9BE1-667C11FC5A84}"/>
          </ac:spMkLst>
        </pc:spChg>
        <pc:spChg chg="mod">
          <ac:chgData name="Davina Szilvasy" userId="59fb472d-eed4-4f11-9686-c2c8db02a2cd" providerId="ADAL" clId="{1E28861B-977C-49D2-A7FF-C688B983F9EF}" dt="2019-03-28T15:11:14.549" v="258" actId="113"/>
          <ac:spMkLst>
            <pc:docMk/>
            <pc:sldMk cId="1071900124" sldId="355"/>
            <ac:spMk id="11" creationId="{1C927F4E-1545-4BD8-AC00-92D81AE13228}"/>
          </ac:spMkLst>
        </pc:spChg>
        <pc:spChg chg="mod">
          <ac:chgData name="Davina Szilvasy" userId="59fb472d-eed4-4f11-9686-c2c8db02a2cd" providerId="ADAL" clId="{1E28861B-977C-49D2-A7FF-C688B983F9EF}" dt="2019-03-28T15:11:14.549" v="258" actId="113"/>
          <ac:spMkLst>
            <pc:docMk/>
            <pc:sldMk cId="1071900124" sldId="355"/>
            <ac:spMk id="12" creationId="{AAF3CBEB-0941-40A3-BBEA-49C53829688F}"/>
          </ac:spMkLst>
        </pc:spChg>
        <pc:spChg chg="mod">
          <ac:chgData name="Davina Szilvasy" userId="59fb472d-eed4-4f11-9686-c2c8db02a2cd" providerId="ADAL" clId="{1E28861B-977C-49D2-A7FF-C688B983F9EF}" dt="2019-03-28T15:11:28.614" v="261" actId="113"/>
          <ac:spMkLst>
            <pc:docMk/>
            <pc:sldMk cId="1071900124" sldId="355"/>
            <ac:spMk id="19" creationId="{5252A847-DE45-4FA3-A1F8-EEBEB845FF8E}"/>
          </ac:spMkLst>
        </pc:spChg>
        <pc:spChg chg="mod">
          <ac:chgData name="Davina Szilvasy" userId="59fb472d-eed4-4f11-9686-c2c8db02a2cd" providerId="ADAL" clId="{1E28861B-977C-49D2-A7FF-C688B983F9EF}" dt="2019-03-28T15:11:18.190" v="259" actId="113"/>
          <ac:spMkLst>
            <pc:docMk/>
            <pc:sldMk cId="1071900124" sldId="355"/>
            <ac:spMk id="24" creationId="{8DC2F378-D187-45C1-B152-9C1F9D2D8484}"/>
          </ac:spMkLst>
        </pc:spChg>
        <pc:spChg chg="mod">
          <ac:chgData name="Davina Szilvasy" userId="59fb472d-eed4-4f11-9686-c2c8db02a2cd" providerId="ADAL" clId="{1E28861B-977C-49D2-A7FF-C688B983F9EF}" dt="2019-03-28T15:11:34.930" v="262" actId="207"/>
          <ac:spMkLst>
            <pc:docMk/>
            <pc:sldMk cId="1071900124" sldId="355"/>
            <ac:spMk id="28" creationId="{D78D4DBD-A4D2-421C-9F2C-4A7CF7BEB01E}"/>
          </ac:spMkLst>
        </pc:spChg>
        <pc:grpChg chg="del">
          <ac:chgData name="Davina Szilvasy" userId="59fb472d-eed4-4f11-9686-c2c8db02a2cd" providerId="ADAL" clId="{1E28861B-977C-49D2-A7FF-C688B983F9EF}" dt="2019-03-28T15:03:48.053" v="38" actId="478"/>
          <ac:grpSpMkLst>
            <pc:docMk/>
            <pc:sldMk cId="1071900124" sldId="355"/>
            <ac:grpSpMk id="16" creationId="{B31300A9-E3C5-4701-8EF1-45ED088A04DD}"/>
          </ac:grpSpMkLst>
        </pc:grpChg>
        <pc:grpChg chg="add">
          <ac:chgData name="Davina Szilvasy" userId="59fb472d-eed4-4f11-9686-c2c8db02a2cd" providerId="ADAL" clId="{1E28861B-977C-49D2-A7FF-C688B983F9EF}" dt="2019-03-28T15:03:49.262" v="39"/>
          <ac:grpSpMkLst>
            <pc:docMk/>
            <pc:sldMk cId="1071900124" sldId="355"/>
            <ac:grpSpMk id="20" creationId="{5948E916-09A7-402D-8303-D80D57ABB6CC}"/>
          </ac:grpSpMkLst>
        </pc:grpChg>
      </pc:sldChg>
      <pc:sldChg chg="addSp delSp modSp">
        <pc:chgData name="Davina Szilvasy" userId="59fb472d-eed4-4f11-9686-c2c8db02a2cd" providerId="ADAL" clId="{1E28861B-977C-49D2-A7FF-C688B983F9EF}" dt="2019-03-28T15:04:26.195" v="48" actId="207"/>
        <pc:sldMkLst>
          <pc:docMk/>
          <pc:sldMk cId="36917022" sldId="360"/>
        </pc:sldMkLst>
        <pc:spChg chg="mod">
          <ac:chgData name="Davina Szilvasy" userId="59fb472d-eed4-4f11-9686-c2c8db02a2cd" providerId="ADAL" clId="{1E28861B-977C-49D2-A7FF-C688B983F9EF}" dt="2019-03-28T15:04:26.195" v="48" actId="207"/>
          <ac:spMkLst>
            <pc:docMk/>
            <pc:sldMk cId="36917022" sldId="360"/>
            <ac:spMk id="19" creationId="{5252A847-DE45-4FA3-A1F8-EEBEB845FF8E}"/>
          </ac:spMkLst>
        </pc:spChg>
        <pc:grpChg chg="add">
          <ac:chgData name="Davina Szilvasy" userId="59fb472d-eed4-4f11-9686-c2c8db02a2cd" providerId="ADAL" clId="{1E28861B-977C-49D2-A7FF-C688B983F9EF}" dt="2019-03-28T15:02:49.571" v="16"/>
          <ac:grpSpMkLst>
            <pc:docMk/>
            <pc:sldMk cId="36917022" sldId="360"/>
            <ac:grpSpMk id="9" creationId="{67454D8C-C9A1-4EE9-8BDA-F8D4A6124BB7}"/>
          </ac:grpSpMkLst>
        </pc:grpChg>
        <pc:grpChg chg="del">
          <ac:chgData name="Davina Szilvasy" userId="59fb472d-eed4-4f11-9686-c2c8db02a2cd" providerId="ADAL" clId="{1E28861B-977C-49D2-A7FF-C688B983F9EF}" dt="2019-03-28T15:02:48.214" v="15" actId="478"/>
          <ac:grpSpMkLst>
            <pc:docMk/>
            <pc:sldMk cId="36917022" sldId="360"/>
            <ac:grpSpMk id="16" creationId="{B31300A9-E3C5-4701-8EF1-45ED088A04DD}"/>
          </ac:grpSpMkLst>
        </pc:grpChg>
      </pc:sldChg>
      <pc:sldChg chg="addSp delSp">
        <pc:chgData name="Davina Szilvasy" userId="59fb472d-eed4-4f11-9686-c2c8db02a2cd" providerId="ADAL" clId="{1E28861B-977C-49D2-A7FF-C688B983F9EF}" dt="2019-03-28T15:02:53.477" v="18"/>
        <pc:sldMkLst>
          <pc:docMk/>
          <pc:sldMk cId="4090897231" sldId="362"/>
        </pc:sldMkLst>
        <pc:grpChg chg="add">
          <ac:chgData name="Davina Szilvasy" userId="59fb472d-eed4-4f11-9686-c2c8db02a2cd" providerId="ADAL" clId="{1E28861B-977C-49D2-A7FF-C688B983F9EF}" dt="2019-03-28T15:02:53.477" v="18"/>
          <ac:grpSpMkLst>
            <pc:docMk/>
            <pc:sldMk cId="4090897231" sldId="362"/>
            <ac:grpSpMk id="9" creationId="{9029A668-233C-4B53-8760-464224047E0C}"/>
          </ac:grpSpMkLst>
        </pc:grpChg>
        <pc:grpChg chg="del">
          <ac:chgData name="Davina Szilvasy" userId="59fb472d-eed4-4f11-9686-c2c8db02a2cd" providerId="ADAL" clId="{1E28861B-977C-49D2-A7FF-C688B983F9EF}" dt="2019-03-28T15:02:52.322" v="17" actId="478"/>
          <ac:grpSpMkLst>
            <pc:docMk/>
            <pc:sldMk cId="4090897231" sldId="362"/>
            <ac:grpSpMk id="16" creationId="{B31300A9-E3C5-4701-8EF1-45ED088A04DD}"/>
          </ac:grpSpMkLst>
        </pc:grpChg>
      </pc:sldChg>
      <pc:sldChg chg="addSp delSp del">
        <pc:chgData name="Davina Szilvasy" userId="59fb472d-eed4-4f11-9686-c2c8db02a2cd" providerId="ADAL" clId="{1E28861B-977C-49D2-A7FF-C688B983F9EF}" dt="2019-03-28T15:04:36.601" v="50" actId="2696"/>
        <pc:sldMkLst>
          <pc:docMk/>
          <pc:sldMk cId="3123794736" sldId="363"/>
        </pc:sldMkLst>
        <pc:grpChg chg="add">
          <ac:chgData name="Davina Szilvasy" userId="59fb472d-eed4-4f11-9686-c2c8db02a2cd" providerId="ADAL" clId="{1E28861B-977C-49D2-A7FF-C688B983F9EF}" dt="2019-03-28T15:03:04.255" v="20"/>
          <ac:grpSpMkLst>
            <pc:docMk/>
            <pc:sldMk cId="3123794736" sldId="363"/>
            <ac:grpSpMk id="9" creationId="{E374799F-AF70-4C79-BDED-94AA25C6314D}"/>
          </ac:grpSpMkLst>
        </pc:grpChg>
        <pc:grpChg chg="del">
          <ac:chgData name="Davina Szilvasy" userId="59fb472d-eed4-4f11-9686-c2c8db02a2cd" providerId="ADAL" clId="{1E28861B-977C-49D2-A7FF-C688B983F9EF}" dt="2019-03-28T15:02:56.366" v="19" actId="478"/>
          <ac:grpSpMkLst>
            <pc:docMk/>
            <pc:sldMk cId="3123794736" sldId="363"/>
            <ac:grpSpMk id="16" creationId="{B31300A9-E3C5-4701-8EF1-45ED088A04DD}"/>
          </ac:grpSpMkLst>
        </pc:grpChg>
      </pc:sldChg>
      <pc:sldChg chg="addSp delSp del">
        <pc:chgData name="Davina Szilvasy" userId="59fb472d-eed4-4f11-9686-c2c8db02a2cd" providerId="ADAL" clId="{1E28861B-977C-49D2-A7FF-C688B983F9EF}" dt="2019-03-28T15:04:36.585" v="49" actId="2696"/>
        <pc:sldMkLst>
          <pc:docMk/>
          <pc:sldMk cId="111305400" sldId="364"/>
        </pc:sldMkLst>
        <pc:grpChg chg="add">
          <ac:chgData name="Davina Szilvasy" userId="59fb472d-eed4-4f11-9686-c2c8db02a2cd" providerId="ADAL" clId="{1E28861B-977C-49D2-A7FF-C688B983F9EF}" dt="2019-03-28T15:03:08.244" v="22"/>
          <ac:grpSpMkLst>
            <pc:docMk/>
            <pc:sldMk cId="111305400" sldId="364"/>
            <ac:grpSpMk id="9" creationId="{069A2BD8-171F-446B-9BE5-18D7960AE977}"/>
          </ac:grpSpMkLst>
        </pc:grpChg>
        <pc:grpChg chg="del">
          <ac:chgData name="Davina Szilvasy" userId="59fb472d-eed4-4f11-9686-c2c8db02a2cd" providerId="ADAL" clId="{1E28861B-977C-49D2-A7FF-C688B983F9EF}" dt="2019-03-28T15:03:07.084" v="21" actId="478"/>
          <ac:grpSpMkLst>
            <pc:docMk/>
            <pc:sldMk cId="111305400" sldId="364"/>
            <ac:grpSpMk id="16" creationId="{B31300A9-E3C5-4701-8EF1-45ED088A04DD}"/>
          </ac:grpSpMkLst>
        </pc:grpChg>
      </pc:sldChg>
      <pc:sldChg chg="addSp delSp modSp">
        <pc:chgData name="Davina Szilvasy" userId="59fb472d-eed4-4f11-9686-c2c8db02a2cd" providerId="ADAL" clId="{1E28861B-977C-49D2-A7FF-C688B983F9EF}" dt="2019-03-28T15:16:30.281" v="360" actId="255"/>
        <pc:sldMkLst>
          <pc:docMk/>
          <pc:sldMk cId="3680366642" sldId="365"/>
        </pc:sldMkLst>
        <pc:spChg chg="mod">
          <ac:chgData name="Davina Szilvasy" userId="59fb472d-eed4-4f11-9686-c2c8db02a2cd" providerId="ADAL" clId="{1E28861B-977C-49D2-A7FF-C688B983F9EF}" dt="2019-03-28T15:16:30.281" v="360" actId="255"/>
          <ac:spMkLst>
            <pc:docMk/>
            <pc:sldMk cId="3680366642" sldId="365"/>
            <ac:spMk id="19" creationId="{5252A847-DE45-4FA3-A1F8-EEBEB845FF8E}"/>
          </ac:spMkLst>
        </pc:spChg>
        <pc:grpChg chg="add">
          <ac:chgData name="Davina Szilvasy" userId="59fb472d-eed4-4f11-9686-c2c8db02a2cd" providerId="ADAL" clId="{1E28861B-977C-49D2-A7FF-C688B983F9EF}" dt="2019-03-28T15:03:11.813" v="24"/>
          <ac:grpSpMkLst>
            <pc:docMk/>
            <pc:sldMk cId="3680366642" sldId="365"/>
            <ac:grpSpMk id="13" creationId="{5694A2C8-E996-46EB-840E-1C9603FC74D5}"/>
          </ac:grpSpMkLst>
        </pc:grpChg>
        <pc:grpChg chg="del">
          <ac:chgData name="Davina Szilvasy" userId="59fb472d-eed4-4f11-9686-c2c8db02a2cd" providerId="ADAL" clId="{1E28861B-977C-49D2-A7FF-C688B983F9EF}" dt="2019-03-28T15:03:10.921" v="23" actId="478"/>
          <ac:grpSpMkLst>
            <pc:docMk/>
            <pc:sldMk cId="3680366642" sldId="365"/>
            <ac:grpSpMk id="16" creationId="{B31300A9-E3C5-4701-8EF1-45ED088A04DD}"/>
          </ac:grpSpMkLst>
        </pc:grpChg>
        <pc:graphicFrameChg chg="modGraphic">
          <ac:chgData name="Davina Szilvasy" userId="59fb472d-eed4-4f11-9686-c2c8db02a2cd" providerId="ADAL" clId="{1E28861B-977C-49D2-A7FF-C688B983F9EF}" dt="2019-03-28T15:09:54.664" v="231" actId="207"/>
          <ac:graphicFrameMkLst>
            <pc:docMk/>
            <pc:sldMk cId="3680366642" sldId="365"/>
            <ac:graphicFrameMk id="9" creationId="{8932F251-1997-45A3-B2DC-4C99030A269F}"/>
          </ac:graphicFrameMkLst>
        </pc:graphicFrameChg>
        <pc:graphicFrameChg chg="modGraphic">
          <ac:chgData name="Davina Szilvasy" userId="59fb472d-eed4-4f11-9686-c2c8db02a2cd" providerId="ADAL" clId="{1E28861B-977C-49D2-A7FF-C688B983F9EF}" dt="2019-03-28T15:09:56.935" v="232" actId="207"/>
          <ac:graphicFrameMkLst>
            <pc:docMk/>
            <pc:sldMk cId="3680366642" sldId="365"/>
            <ac:graphicFrameMk id="10" creationId="{CA83C222-DC81-4EAC-9A5E-699DF334F77F}"/>
          </ac:graphicFrameMkLst>
        </pc:graphicFrameChg>
        <pc:graphicFrameChg chg="modGraphic">
          <ac:chgData name="Davina Szilvasy" userId="59fb472d-eed4-4f11-9686-c2c8db02a2cd" providerId="ADAL" clId="{1E28861B-977C-49D2-A7FF-C688B983F9EF}" dt="2019-03-28T15:09:59.139" v="233" actId="207"/>
          <ac:graphicFrameMkLst>
            <pc:docMk/>
            <pc:sldMk cId="3680366642" sldId="365"/>
            <ac:graphicFrameMk id="11" creationId="{6D053E06-DDD4-4F8D-98F4-4DC876DDF40E}"/>
          </ac:graphicFrameMkLst>
        </pc:graphicFrameChg>
        <pc:graphicFrameChg chg="modGraphic">
          <ac:chgData name="Davina Szilvasy" userId="59fb472d-eed4-4f11-9686-c2c8db02a2cd" providerId="ADAL" clId="{1E28861B-977C-49D2-A7FF-C688B983F9EF}" dt="2019-03-28T15:09:52.485" v="230" actId="207"/>
          <ac:graphicFrameMkLst>
            <pc:docMk/>
            <pc:sldMk cId="3680366642" sldId="365"/>
            <ac:graphicFrameMk id="12" creationId="{408D8E02-C895-463B-8E80-FF7DD0A1EDC6}"/>
          </ac:graphicFrameMkLst>
        </pc:graphicFrameChg>
      </pc:sldChg>
      <pc:sldChg chg="addSp delSp modSp">
        <pc:chgData name="Davina Szilvasy" userId="59fb472d-eed4-4f11-9686-c2c8db02a2cd" providerId="ADAL" clId="{1E28861B-977C-49D2-A7FF-C688B983F9EF}" dt="2019-03-28T15:10:49.884" v="252" actId="113"/>
        <pc:sldMkLst>
          <pc:docMk/>
          <pc:sldMk cId="2579822311" sldId="369"/>
        </pc:sldMkLst>
        <pc:spChg chg="mod">
          <ac:chgData name="Davina Szilvasy" userId="59fb472d-eed4-4f11-9686-c2c8db02a2cd" providerId="ADAL" clId="{1E28861B-977C-49D2-A7FF-C688B983F9EF}" dt="2019-03-28T15:10:49.884" v="252" actId="113"/>
          <ac:spMkLst>
            <pc:docMk/>
            <pc:sldMk cId="2579822311" sldId="369"/>
            <ac:spMk id="12" creationId="{54AEA33D-FA83-46E1-ACA7-5E0ED56A858E}"/>
          </ac:spMkLst>
        </pc:spChg>
        <pc:spChg chg="mod">
          <ac:chgData name="Davina Szilvasy" userId="59fb472d-eed4-4f11-9686-c2c8db02a2cd" providerId="ADAL" clId="{1E28861B-977C-49D2-A7FF-C688B983F9EF}" dt="2019-03-28T15:10:40.431" v="246" actId="113"/>
          <ac:spMkLst>
            <pc:docMk/>
            <pc:sldMk cId="2579822311" sldId="369"/>
            <ac:spMk id="13" creationId="{3E44453E-ADF6-4CD5-8C9F-5CB54BBC5BE7}"/>
          </ac:spMkLst>
        </pc:spChg>
        <pc:grpChg chg="add">
          <ac:chgData name="Davina Szilvasy" userId="59fb472d-eed4-4f11-9686-c2c8db02a2cd" providerId="ADAL" clId="{1E28861B-977C-49D2-A7FF-C688B983F9EF}" dt="2019-03-28T15:03:45.176" v="37"/>
          <ac:grpSpMkLst>
            <pc:docMk/>
            <pc:sldMk cId="2579822311" sldId="369"/>
            <ac:grpSpMk id="9" creationId="{DD6157D8-28E1-4548-BA17-44A63FF882E4}"/>
          </ac:grpSpMkLst>
        </pc:grpChg>
        <pc:grpChg chg="del">
          <ac:chgData name="Davina Szilvasy" userId="59fb472d-eed4-4f11-9686-c2c8db02a2cd" providerId="ADAL" clId="{1E28861B-977C-49D2-A7FF-C688B983F9EF}" dt="2019-03-28T15:03:44.004" v="36" actId="478"/>
          <ac:grpSpMkLst>
            <pc:docMk/>
            <pc:sldMk cId="2579822311" sldId="369"/>
            <ac:grpSpMk id="16" creationId="{B31300A9-E3C5-4701-8EF1-45ED088A04DD}"/>
          </ac:grpSpMkLst>
        </pc:grpChg>
      </pc:sldChg>
      <pc:sldChg chg="addSp delSp del">
        <pc:chgData name="Davina Szilvasy" userId="59fb472d-eed4-4f11-9686-c2c8db02a2cd" providerId="ADAL" clId="{1E28861B-977C-49D2-A7FF-C688B983F9EF}" dt="2019-03-28T15:12:10.448" v="279" actId="2696"/>
        <pc:sldMkLst>
          <pc:docMk/>
          <pc:sldMk cId="2111728857" sldId="370"/>
        </pc:sldMkLst>
        <pc:grpChg chg="del">
          <ac:chgData name="Davina Szilvasy" userId="59fb472d-eed4-4f11-9686-c2c8db02a2cd" providerId="ADAL" clId="{1E28861B-977C-49D2-A7FF-C688B983F9EF}" dt="2019-03-28T15:03:54.101" v="40" actId="478"/>
          <ac:grpSpMkLst>
            <pc:docMk/>
            <pc:sldMk cId="2111728857" sldId="370"/>
            <ac:grpSpMk id="16" creationId="{B31300A9-E3C5-4701-8EF1-45ED088A04DD}"/>
          </ac:grpSpMkLst>
        </pc:grpChg>
        <pc:grpChg chg="add">
          <ac:chgData name="Davina Szilvasy" userId="59fb472d-eed4-4f11-9686-c2c8db02a2cd" providerId="ADAL" clId="{1E28861B-977C-49D2-A7FF-C688B983F9EF}" dt="2019-03-28T15:03:55.589" v="41"/>
          <ac:grpSpMkLst>
            <pc:docMk/>
            <pc:sldMk cId="2111728857" sldId="370"/>
            <ac:grpSpMk id="22" creationId="{3965B634-0808-4F9D-9854-94D2996BD4CC}"/>
          </ac:grpSpMkLst>
        </pc:grpChg>
      </pc:sldChg>
      <pc:sldChg chg="addSp delSp modSp">
        <pc:chgData name="Davina Szilvasy" userId="59fb472d-eed4-4f11-9686-c2c8db02a2cd" providerId="ADAL" clId="{1E28861B-977C-49D2-A7FF-C688B983F9EF}" dt="2019-03-28T15:13:28.146" v="290" actId="113"/>
        <pc:sldMkLst>
          <pc:docMk/>
          <pc:sldMk cId="3483256175" sldId="375"/>
        </pc:sldMkLst>
        <pc:spChg chg="mod">
          <ac:chgData name="Davina Szilvasy" userId="59fb472d-eed4-4f11-9686-c2c8db02a2cd" providerId="ADAL" clId="{1E28861B-977C-49D2-A7FF-C688B983F9EF}" dt="2019-03-28T15:13:11.441" v="283" actId="113"/>
          <ac:spMkLst>
            <pc:docMk/>
            <pc:sldMk cId="3483256175" sldId="375"/>
            <ac:spMk id="10" creationId="{F7F66C91-B943-4E8D-9DD4-7376589E7EAE}"/>
          </ac:spMkLst>
        </pc:spChg>
        <pc:spChg chg="mod">
          <ac:chgData name="Davina Szilvasy" userId="59fb472d-eed4-4f11-9686-c2c8db02a2cd" providerId="ADAL" clId="{1E28861B-977C-49D2-A7FF-C688B983F9EF}" dt="2019-03-28T15:13:03.272" v="280" actId="113"/>
          <ac:spMkLst>
            <pc:docMk/>
            <pc:sldMk cId="3483256175" sldId="375"/>
            <ac:spMk id="12" creationId="{4FA91E78-757D-40E7-9B55-021C3757CEFB}"/>
          </ac:spMkLst>
        </pc:spChg>
        <pc:spChg chg="mod">
          <ac:chgData name="Davina Szilvasy" userId="59fb472d-eed4-4f11-9686-c2c8db02a2cd" providerId="ADAL" clId="{1E28861B-977C-49D2-A7FF-C688B983F9EF}" dt="2019-03-28T15:13:14.648" v="284" actId="113"/>
          <ac:spMkLst>
            <pc:docMk/>
            <pc:sldMk cId="3483256175" sldId="375"/>
            <ac:spMk id="13" creationId="{71ED8110-2C7C-4FAA-8948-DA9E267911BF}"/>
          </ac:spMkLst>
        </pc:spChg>
        <pc:spChg chg="mod">
          <ac:chgData name="Davina Szilvasy" userId="59fb472d-eed4-4f11-9686-c2c8db02a2cd" providerId="ADAL" clId="{1E28861B-977C-49D2-A7FF-C688B983F9EF}" dt="2019-03-28T15:13:14.648" v="284" actId="113"/>
          <ac:spMkLst>
            <pc:docMk/>
            <pc:sldMk cId="3483256175" sldId="375"/>
            <ac:spMk id="14" creationId="{896BD09D-B832-4A22-B08E-6CC2BBD024DB}"/>
          </ac:spMkLst>
        </pc:spChg>
        <pc:spChg chg="mod">
          <ac:chgData name="Davina Szilvasy" userId="59fb472d-eed4-4f11-9686-c2c8db02a2cd" providerId="ADAL" clId="{1E28861B-977C-49D2-A7FF-C688B983F9EF}" dt="2019-03-28T15:13:28.146" v="290" actId="113"/>
          <ac:spMkLst>
            <pc:docMk/>
            <pc:sldMk cId="3483256175" sldId="375"/>
            <ac:spMk id="22" creationId="{BED53D7E-6639-4A99-BD36-9555EF633680}"/>
          </ac:spMkLst>
        </pc:spChg>
        <pc:grpChg chg="add">
          <ac:chgData name="Davina Szilvasy" userId="59fb472d-eed4-4f11-9686-c2c8db02a2cd" providerId="ADAL" clId="{1E28861B-977C-49D2-A7FF-C688B983F9EF}" dt="2019-03-28T15:04:01.157" v="43"/>
          <ac:grpSpMkLst>
            <pc:docMk/>
            <pc:sldMk cId="3483256175" sldId="375"/>
            <ac:grpSpMk id="15" creationId="{49FCA3E1-2799-4267-8F9A-7427ACD6D5AC}"/>
          </ac:grpSpMkLst>
        </pc:grpChg>
        <pc:grpChg chg="del">
          <ac:chgData name="Davina Szilvasy" userId="59fb472d-eed4-4f11-9686-c2c8db02a2cd" providerId="ADAL" clId="{1E28861B-977C-49D2-A7FF-C688B983F9EF}" dt="2019-03-28T15:03:59.941" v="42" actId="478"/>
          <ac:grpSpMkLst>
            <pc:docMk/>
            <pc:sldMk cId="3483256175" sldId="375"/>
            <ac:grpSpMk id="16" creationId="{B31300A9-E3C5-4701-8EF1-45ED088A04DD}"/>
          </ac:grpSpMkLst>
        </pc:grpChg>
      </pc:sldChg>
      <pc:sldChg chg="addSp delSp del">
        <pc:chgData name="Davina Szilvasy" userId="59fb472d-eed4-4f11-9686-c2c8db02a2cd" providerId="ADAL" clId="{1E28861B-977C-49D2-A7FF-C688B983F9EF}" dt="2019-03-28T15:15:57.416" v="356" actId="2696"/>
        <pc:sldMkLst>
          <pc:docMk/>
          <pc:sldMk cId="2356194301" sldId="376"/>
        </pc:sldMkLst>
        <pc:grpChg chg="del">
          <ac:chgData name="Davina Szilvasy" userId="59fb472d-eed4-4f11-9686-c2c8db02a2cd" providerId="ADAL" clId="{1E28861B-977C-49D2-A7FF-C688B983F9EF}" dt="2019-03-28T15:04:04.122" v="44" actId="478"/>
          <ac:grpSpMkLst>
            <pc:docMk/>
            <pc:sldMk cId="2356194301" sldId="376"/>
            <ac:grpSpMk id="16" creationId="{B31300A9-E3C5-4701-8EF1-45ED088A04DD}"/>
          </ac:grpSpMkLst>
        </pc:grpChg>
        <pc:grpChg chg="add">
          <ac:chgData name="Davina Szilvasy" userId="59fb472d-eed4-4f11-9686-c2c8db02a2cd" providerId="ADAL" clId="{1E28861B-977C-49D2-A7FF-C688B983F9EF}" dt="2019-03-28T15:04:14.280" v="47"/>
          <ac:grpSpMkLst>
            <pc:docMk/>
            <pc:sldMk cId="2356194301" sldId="376"/>
            <ac:grpSpMk id="19" creationId="{B8F99692-3A9D-41CE-A563-EB622106AB37}"/>
          </ac:grpSpMkLst>
        </pc:grpChg>
      </pc:sldChg>
      <pc:sldChg chg="addSp delSp del">
        <pc:chgData name="Davina Szilvasy" userId="59fb472d-eed4-4f11-9686-c2c8db02a2cd" providerId="ADAL" clId="{1E28861B-977C-49D2-A7FF-C688B983F9EF}" dt="2019-03-28T15:16:00.685" v="357" actId="2696"/>
        <pc:sldMkLst>
          <pc:docMk/>
          <pc:sldMk cId="2592803163" sldId="377"/>
        </pc:sldMkLst>
        <pc:grpChg chg="del">
          <ac:chgData name="Davina Szilvasy" userId="59fb472d-eed4-4f11-9686-c2c8db02a2cd" providerId="ADAL" clId="{1E28861B-977C-49D2-A7FF-C688B983F9EF}" dt="2019-03-28T15:04:07.388" v="45" actId="478"/>
          <ac:grpSpMkLst>
            <pc:docMk/>
            <pc:sldMk cId="2592803163" sldId="377"/>
            <ac:grpSpMk id="16" creationId="{B31300A9-E3C5-4701-8EF1-45ED088A04DD}"/>
          </ac:grpSpMkLst>
        </pc:grpChg>
        <pc:grpChg chg="add">
          <ac:chgData name="Davina Szilvasy" userId="59fb472d-eed4-4f11-9686-c2c8db02a2cd" providerId="ADAL" clId="{1E28861B-977C-49D2-A7FF-C688B983F9EF}" dt="2019-03-28T15:04:11.879" v="46"/>
          <ac:grpSpMkLst>
            <pc:docMk/>
            <pc:sldMk cId="2592803163" sldId="377"/>
            <ac:grpSpMk id="19" creationId="{E1BD987B-8313-4B0B-A03B-5135B5577AE9}"/>
          </ac:grpSpMkLst>
        </pc:grpChg>
      </pc:sldChg>
      <pc:sldChg chg="addSp delSp modSp">
        <pc:chgData name="Davina Szilvasy" userId="59fb472d-eed4-4f11-9686-c2c8db02a2cd" providerId="ADAL" clId="{1E28861B-977C-49D2-A7FF-C688B983F9EF}" dt="2019-03-28T15:02:39.133" v="12"/>
        <pc:sldMkLst>
          <pc:docMk/>
          <pc:sldMk cId="4009957961" sldId="378"/>
        </pc:sldMkLst>
        <pc:spChg chg="mod">
          <ac:chgData name="Davina Szilvasy" userId="59fb472d-eed4-4f11-9686-c2c8db02a2cd" providerId="ADAL" clId="{1E28861B-977C-49D2-A7FF-C688B983F9EF}" dt="2019-03-28T15:01:51.939" v="1" actId="207"/>
          <ac:spMkLst>
            <pc:docMk/>
            <pc:sldMk cId="4009957961" sldId="378"/>
            <ac:spMk id="19" creationId="{5252A847-DE45-4FA3-A1F8-EEBEB845FF8E}"/>
          </ac:spMkLst>
        </pc:spChg>
        <pc:grpChg chg="del">
          <ac:chgData name="Davina Szilvasy" userId="59fb472d-eed4-4f11-9686-c2c8db02a2cd" providerId="ADAL" clId="{1E28861B-977C-49D2-A7FF-C688B983F9EF}" dt="2019-03-28T15:02:37.503" v="11" actId="478"/>
          <ac:grpSpMkLst>
            <pc:docMk/>
            <pc:sldMk cId="4009957961" sldId="378"/>
            <ac:grpSpMk id="16" creationId="{B31300A9-E3C5-4701-8EF1-45ED088A04DD}"/>
          </ac:grpSpMkLst>
        </pc:grpChg>
        <pc:grpChg chg="add">
          <ac:chgData name="Davina Szilvasy" userId="59fb472d-eed4-4f11-9686-c2c8db02a2cd" providerId="ADAL" clId="{1E28861B-977C-49D2-A7FF-C688B983F9EF}" dt="2019-03-28T15:02:39.133" v="12"/>
          <ac:grpSpMkLst>
            <pc:docMk/>
            <pc:sldMk cId="4009957961" sldId="378"/>
            <ac:grpSpMk id="21" creationId="{3DF6805A-22EA-41E3-B754-AD570DA6A3A3}"/>
          </ac:grpSpMkLst>
        </pc:grpChg>
      </pc:sldChg>
      <pc:sldChg chg="addSp delSp modSp">
        <pc:chgData name="Davina Szilvasy" userId="59fb472d-eed4-4f11-9686-c2c8db02a2cd" providerId="ADAL" clId="{1E28861B-977C-49D2-A7FF-C688B983F9EF}" dt="2019-03-28T15:19:54.899" v="366" actId="20577"/>
        <pc:sldMkLst>
          <pc:docMk/>
          <pc:sldMk cId="876646791" sldId="379"/>
        </pc:sldMkLst>
        <pc:spChg chg="del topLvl">
          <ac:chgData name="Davina Szilvasy" userId="59fb472d-eed4-4f11-9686-c2c8db02a2cd" providerId="ADAL" clId="{1E28861B-977C-49D2-A7FF-C688B983F9EF}" dt="2019-03-28T15:03:22.905" v="28" actId="478"/>
          <ac:spMkLst>
            <pc:docMk/>
            <pc:sldMk cId="876646791" sldId="379"/>
            <ac:spMk id="17" creationId="{0F18B4CD-798D-4EA5-92CF-7A4BB6DD9812}"/>
          </ac:spMkLst>
        </pc:spChg>
        <pc:spChg chg="mod">
          <ac:chgData name="Davina Szilvasy" userId="59fb472d-eed4-4f11-9686-c2c8db02a2cd" providerId="ADAL" clId="{1E28861B-977C-49D2-A7FF-C688B983F9EF}" dt="2019-03-28T15:16:39.015" v="361" actId="255"/>
          <ac:spMkLst>
            <pc:docMk/>
            <pc:sldMk cId="876646791" sldId="379"/>
            <ac:spMk id="19" creationId="{5252A847-DE45-4FA3-A1F8-EEBEB845FF8E}"/>
          </ac:spMkLst>
        </pc:spChg>
        <pc:grpChg chg="add del">
          <ac:chgData name="Davina Szilvasy" userId="59fb472d-eed4-4f11-9686-c2c8db02a2cd" providerId="ADAL" clId="{1E28861B-977C-49D2-A7FF-C688B983F9EF}" dt="2019-03-28T15:03:20.882" v="27" actId="478"/>
          <ac:grpSpMkLst>
            <pc:docMk/>
            <pc:sldMk cId="876646791" sldId="379"/>
            <ac:grpSpMk id="13" creationId="{AD5DBC97-DF07-40A0-9000-C3E392A92DA2}"/>
          </ac:grpSpMkLst>
        </pc:grpChg>
        <pc:grpChg chg="del">
          <ac:chgData name="Davina Szilvasy" userId="59fb472d-eed4-4f11-9686-c2c8db02a2cd" providerId="ADAL" clId="{1E28861B-977C-49D2-A7FF-C688B983F9EF}" dt="2019-03-28T15:03:16.097" v="25" actId="478"/>
          <ac:grpSpMkLst>
            <pc:docMk/>
            <pc:sldMk cId="876646791" sldId="379"/>
            <ac:grpSpMk id="16" creationId="{B31300A9-E3C5-4701-8EF1-45ED088A04DD}"/>
          </ac:grpSpMkLst>
        </pc:grpChg>
        <pc:grpChg chg="add">
          <ac:chgData name="Davina Szilvasy" userId="59fb472d-eed4-4f11-9686-c2c8db02a2cd" providerId="ADAL" clId="{1E28861B-977C-49D2-A7FF-C688B983F9EF}" dt="2019-03-28T15:03:24.400" v="29"/>
          <ac:grpSpMkLst>
            <pc:docMk/>
            <pc:sldMk cId="876646791" sldId="379"/>
            <ac:grpSpMk id="20" creationId="{B41BB343-894D-4629-A4ED-DACC7BD7F817}"/>
          </ac:grpSpMkLst>
        </pc:grpChg>
        <pc:graphicFrameChg chg="modGraphic">
          <ac:chgData name="Davina Szilvasy" userId="59fb472d-eed4-4f11-9686-c2c8db02a2cd" providerId="ADAL" clId="{1E28861B-977C-49D2-A7FF-C688B983F9EF}" dt="2019-03-28T15:10:05.550" v="235" actId="207"/>
          <ac:graphicFrameMkLst>
            <pc:docMk/>
            <pc:sldMk cId="876646791" sldId="379"/>
            <ac:graphicFrameMk id="9" creationId="{8932F251-1997-45A3-B2DC-4C99030A269F}"/>
          </ac:graphicFrameMkLst>
        </pc:graphicFrameChg>
        <pc:graphicFrameChg chg="modGraphic">
          <ac:chgData name="Davina Szilvasy" userId="59fb472d-eed4-4f11-9686-c2c8db02a2cd" providerId="ADAL" clId="{1E28861B-977C-49D2-A7FF-C688B983F9EF}" dt="2019-03-28T15:19:54.899" v="366" actId="20577"/>
          <ac:graphicFrameMkLst>
            <pc:docMk/>
            <pc:sldMk cId="876646791" sldId="379"/>
            <ac:graphicFrameMk id="10" creationId="{CA83C222-DC81-4EAC-9A5E-699DF334F77F}"/>
          </ac:graphicFrameMkLst>
        </pc:graphicFrameChg>
        <pc:graphicFrameChg chg="modGraphic">
          <ac:chgData name="Davina Szilvasy" userId="59fb472d-eed4-4f11-9686-c2c8db02a2cd" providerId="ADAL" clId="{1E28861B-977C-49D2-A7FF-C688B983F9EF}" dt="2019-03-28T15:10:10.019" v="237" actId="207"/>
          <ac:graphicFrameMkLst>
            <pc:docMk/>
            <pc:sldMk cId="876646791" sldId="379"/>
            <ac:graphicFrameMk id="11" creationId="{6D053E06-DDD4-4F8D-98F4-4DC876DDF40E}"/>
          </ac:graphicFrameMkLst>
        </pc:graphicFrameChg>
        <pc:graphicFrameChg chg="modGraphic">
          <ac:chgData name="Davina Szilvasy" userId="59fb472d-eed4-4f11-9686-c2c8db02a2cd" providerId="ADAL" clId="{1E28861B-977C-49D2-A7FF-C688B983F9EF}" dt="2019-03-28T15:10:03.063" v="234" actId="207"/>
          <ac:graphicFrameMkLst>
            <pc:docMk/>
            <pc:sldMk cId="876646791" sldId="379"/>
            <ac:graphicFrameMk id="12" creationId="{408D8E02-C895-463B-8E80-FF7DD0A1EDC6}"/>
          </ac:graphicFrameMkLst>
        </pc:graphicFrameChg>
        <pc:picChg chg="del topLvl">
          <ac:chgData name="Davina Szilvasy" userId="59fb472d-eed4-4f11-9686-c2c8db02a2cd" providerId="ADAL" clId="{1E28861B-977C-49D2-A7FF-C688B983F9EF}" dt="2019-03-28T15:03:16.097" v="25" actId="478"/>
          <ac:picMkLst>
            <pc:docMk/>
            <pc:sldMk cId="876646791" sldId="379"/>
            <ac:picMk id="18" creationId="{AF62330C-AB9B-43BE-82E4-98A7F5B9D6D1}"/>
          </ac:picMkLst>
        </pc:picChg>
      </pc:sldChg>
      <pc:sldChg chg="addSp delSp modSp">
        <pc:chgData name="Davina Szilvasy" userId="59fb472d-eed4-4f11-9686-c2c8db02a2cd" providerId="ADAL" clId="{1E28861B-977C-49D2-A7FF-C688B983F9EF}" dt="2019-03-28T15:10:14.293" v="238" actId="207"/>
        <pc:sldMkLst>
          <pc:docMk/>
          <pc:sldMk cId="840478063" sldId="380"/>
        </pc:sldMkLst>
        <pc:grpChg chg="add">
          <ac:chgData name="Davina Szilvasy" userId="59fb472d-eed4-4f11-9686-c2c8db02a2cd" providerId="ADAL" clId="{1E28861B-977C-49D2-A7FF-C688B983F9EF}" dt="2019-03-28T15:03:30.527" v="31"/>
          <ac:grpSpMkLst>
            <pc:docMk/>
            <pc:sldMk cId="840478063" sldId="380"/>
            <ac:grpSpMk id="10" creationId="{0E31BB63-6136-4E2D-B2F1-72E53E276E28}"/>
          </ac:grpSpMkLst>
        </pc:grpChg>
        <pc:grpChg chg="del">
          <ac:chgData name="Davina Szilvasy" userId="59fb472d-eed4-4f11-9686-c2c8db02a2cd" providerId="ADAL" clId="{1E28861B-977C-49D2-A7FF-C688B983F9EF}" dt="2019-03-28T15:03:29.167" v="30" actId="478"/>
          <ac:grpSpMkLst>
            <pc:docMk/>
            <pc:sldMk cId="840478063" sldId="380"/>
            <ac:grpSpMk id="16" creationId="{B31300A9-E3C5-4701-8EF1-45ED088A04DD}"/>
          </ac:grpSpMkLst>
        </pc:grpChg>
        <pc:graphicFrameChg chg="modGraphic">
          <ac:chgData name="Davina Szilvasy" userId="59fb472d-eed4-4f11-9686-c2c8db02a2cd" providerId="ADAL" clId="{1E28861B-977C-49D2-A7FF-C688B983F9EF}" dt="2019-03-28T15:10:14.293" v="238" actId="207"/>
          <ac:graphicFrameMkLst>
            <pc:docMk/>
            <pc:sldMk cId="840478063" sldId="380"/>
            <ac:graphicFrameMk id="9" creationId="{467B8D86-0325-4379-A5F0-DAD6A6CAC2DF}"/>
          </ac:graphicFrameMkLst>
        </pc:graphicFrameChg>
      </pc:sldChg>
      <pc:sldChg chg="addSp delSp modSp">
        <pc:chgData name="Davina Szilvasy" userId="59fb472d-eed4-4f11-9686-c2c8db02a2cd" providerId="ADAL" clId="{1E28861B-977C-49D2-A7FF-C688B983F9EF}" dt="2019-03-28T15:10:17.763" v="239" actId="207"/>
        <pc:sldMkLst>
          <pc:docMk/>
          <pc:sldMk cId="1326157553" sldId="381"/>
        </pc:sldMkLst>
        <pc:grpChg chg="add">
          <ac:chgData name="Davina Szilvasy" userId="59fb472d-eed4-4f11-9686-c2c8db02a2cd" providerId="ADAL" clId="{1E28861B-977C-49D2-A7FF-C688B983F9EF}" dt="2019-03-28T15:03:36.266" v="33"/>
          <ac:grpSpMkLst>
            <pc:docMk/>
            <pc:sldMk cId="1326157553" sldId="381"/>
            <ac:grpSpMk id="10" creationId="{16D0E38F-1261-4DA0-AA99-110A5BF91C69}"/>
          </ac:grpSpMkLst>
        </pc:grpChg>
        <pc:grpChg chg="del">
          <ac:chgData name="Davina Szilvasy" userId="59fb472d-eed4-4f11-9686-c2c8db02a2cd" providerId="ADAL" clId="{1E28861B-977C-49D2-A7FF-C688B983F9EF}" dt="2019-03-28T15:03:35.006" v="32" actId="478"/>
          <ac:grpSpMkLst>
            <pc:docMk/>
            <pc:sldMk cId="1326157553" sldId="381"/>
            <ac:grpSpMk id="16" creationId="{B31300A9-E3C5-4701-8EF1-45ED088A04DD}"/>
          </ac:grpSpMkLst>
        </pc:grpChg>
        <pc:graphicFrameChg chg="modGraphic">
          <ac:chgData name="Davina Szilvasy" userId="59fb472d-eed4-4f11-9686-c2c8db02a2cd" providerId="ADAL" clId="{1E28861B-977C-49D2-A7FF-C688B983F9EF}" dt="2019-03-28T15:10:17.763" v="239" actId="207"/>
          <ac:graphicFrameMkLst>
            <pc:docMk/>
            <pc:sldMk cId="1326157553" sldId="381"/>
            <ac:graphicFrameMk id="9" creationId="{467B8D86-0325-4379-A5F0-DAD6A6CAC2DF}"/>
          </ac:graphicFrameMkLst>
        </pc:graphicFrameChg>
      </pc:sldChg>
      <pc:sldChg chg="addSp delSp modSp">
        <pc:chgData name="Davina Szilvasy" userId="59fb472d-eed4-4f11-9686-c2c8db02a2cd" providerId="ADAL" clId="{1E28861B-977C-49D2-A7FF-C688B983F9EF}" dt="2019-03-28T15:02:45.083" v="14"/>
        <pc:sldMkLst>
          <pc:docMk/>
          <pc:sldMk cId="4196871898" sldId="382"/>
        </pc:sldMkLst>
        <pc:spChg chg="mod">
          <ac:chgData name="Davina Szilvasy" userId="59fb472d-eed4-4f11-9686-c2c8db02a2cd" providerId="ADAL" clId="{1E28861B-977C-49D2-A7FF-C688B983F9EF}" dt="2019-03-28T15:02:14.618" v="6" actId="207"/>
          <ac:spMkLst>
            <pc:docMk/>
            <pc:sldMk cId="4196871898" sldId="382"/>
            <ac:spMk id="19" creationId="{5252A847-DE45-4FA3-A1F8-EEBEB845FF8E}"/>
          </ac:spMkLst>
        </pc:spChg>
        <pc:grpChg chg="del">
          <ac:chgData name="Davina Szilvasy" userId="59fb472d-eed4-4f11-9686-c2c8db02a2cd" providerId="ADAL" clId="{1E28861B-977C-49D2-A7FF-C688B983F9EF}" dt="2019-03-28T15:02:43.933" v="13" actId="478"/>
          <ac:grpSpMkLst>
            <pc:docMk/>
            <pc:sldMk cId="4196871898" sldId="382"/>
            <ac:grpSpMk id="16" creationId="{B31300A9-E3C5-4701-8EF1-45ED088A04DD}"/>
          </ac:grpSpMkLst>
        </pc:grpChg>
        <pc:grpChg chg="add">
          <ac:chgData name="Davina Szilvasy" userId="59fb472d-eed4-4f11-9686-c2c8db02a2cd" providerId="ADAL" clId="{1E28861B-977C-49D2-A7FF-C688B983F9EF}" dt="2019-03-28T15:02:45.083" v="14"/>
          <ac:grpSpMkLst>
            <pc:docMk/>
            <pc:sldMk cId="4196871898" sldId="382"/>
            <ac:grpSpMk id="21" creationId="{45214E2A-AC32-4ED4-86E0-EF9DECF9E715}"/>
          </ac:grpSpMkLst>
        </pc:grpChg>
      </pc:sldChg>
      <pc:sldChg chg="addSp delSp modSp add">
        <pc:chgData name="Davina Szilvasy" userId="59fb472d-eed4-4f11-9686-c2c8db02a2cd" providerId="ADAL" clId="{1E28861B-977C-49D2-A7FF-C688B983F9EF}" dt="2019-03-28T15:08:20.967" v="209" actId="403"/>
        <pc:sldMkLst>
          <pc:docMk/>
          <pc:sldMk cId="53099572" sldId="412"/>
        </pc:sldMkLst>
        <pc:spChg chg="add mod">
          <ac:chgData name="Davina Szilvasy" userId="59fb472d-eed4-4f11-9686-c2c8db02a2cd" providerId="ADAL" clId="{1E28861B-977C-49D2-A7FF-C688B983F9EF}" dt="2019-03-28T15:08:20.967" v="209" actId="403"/>
          <ac:spMkLst>
            <pc:docMk/>
            <pc:sldMk cId="53099572" sldId="412"/>
            <ac:spMk id="13" creationId="{DCEDD745-184F-4916-9831-193D0CE9EF75}"/>
          </ac:spMkLst>
        </pc:spChg>
        <pc:spChg chg="add mod">
          <ac:chgData name="Davina Szilvasy" userId="59fb472d-eed4-4f11-9686-c2c8db02a2cd" providerId="ADAL" clId="{1E28861B-977C-49D2-A7FF-C688B983F9EF}" dt="2019-03-28T15:08:20.967" v="209" actId="403"/>
          <ac:spMkLst>
            <pc:docMk/>
            <pc:sldMk cId="53099572" sldId="412"/>
            <ac:spMk id="14" creationId="{D242F361-37E8-410F-B030-8486429EDD03}"/>
          </ac:spMkLst>
        </pc:spChg>
        <pc:spChg chg="add mod">
          <ac:chgData name="Davina Szilvasy" userId="59fb472d-eed4-4f11-9686-c2c8db02a2cd" providerId="ADAL" clId="{1E28861B-977C-49D2-A7FF-C688B983F9EF}" dt="2019-03-28T15:08:20.967" v="209" actId="403"/>
          <ac:spMkLst>
            <pc:docMk/>
            <pc:sldMk cId="53099572" sldId="412"/>
            <ac:spMk id="15" creationId="{42EAA9BF-4DE1-4BB6-B4D4-22C401D0DC19}"/>
          </ac:spMkLst>
        </pc:spChg>
        <pc:spChg chg="mod">
          <ac:chgData name="Davina Szilvasy" userId="59fb472d-eed4-4f11-9686-c2c8db02a2cd" providerId="ADAL" clId="{1E28861B-977C-49D2-A7FF-C688B983F9EF}" dt="2019-03-28T15:05:24.322" v="111" actId="115"/>
          <ac:spMkLst>
            <pc:docMk/>
            <pc:sldMk cId="53099572" sldId="412"/>
            <ac:spMk id="19" creationId="{5252A847-DE45-4FA3-A1F8-EEBEB845FF8E}"/>
          </ac:spMkLst>
        </pc:spChg>
        <pc:graphicFrameChg chg="del">
          <ac:chgData name="Davina Szilvasy" userId="59fb472d-eed4-4f11-9686-c2c8db02a2cd" providerId="ADAL" clId="{1E28861B-977C-49D2-A7FF-C688B983F9EF}" dt="2019-03-28T15:04:46.133" v="52" actId="478"/>
          <ac:graphicFrameMkLst>
            <pc:docMk/>
            <pc:sldMk cId="53099572" sldId="412"/>
            <ac:graphicFrameMk id="7" creationId="{0E73C5DB-FAA7-4B16-BB5C-91E1F508CEB8}"/>
          </ac:graphicFrameMkLst>
        </pc:graphicFrameChg>
        <pc:graphicFrameChg chg="add mod modGraphic">
          <ac:chgData name="Davina Szilvasy" userId="59fb472d-eed4-4f11-9686-c2c8db02a2cd" providerId="ADAL" clId="{1E28861B-977C-49D2-A7FF-C688B983F9EF}" dt="2019-03-28T15:07:44.382" v="185" actId="20577"/>
          <ac:graphicFrameMkLst>
            <pc:docMk/>
            <pc:sldMk cId="53099572" sldId="412"/>
            <ac:graphicFrameMk id="12" creationId="{85424771-7B5E-438A-A484-72A348BCF720}"/>
          </ac:graphicFrameMkLst>
        </pc:graphicFrameChg>
      </pc:sldChg>
      <pc:sldChg chg="addSp modSp add">
        <pc:chgData name="Davina Szilvasy" userId="59fb472d-eed4-4f11-9686-c2c8db02a2cd" providerId="ADAL" clId="{1E28861B-977C-49D2-A7FF-C688B983F9EF}" dt="2019-03-28T15:09:41.023" v="229" actId="14100"/>
        <pc:sldMkLst>
          <pc:docMk/>
          <pc:sldMk cId="316666257" sldId="413"/>
        </pc:sldMkLst>
        <pc:spChg chg="add mod">
          <ac:chgData name="Davina Szilvasy" userId="59fb472d-eed4-4f11-9686-c2c8db02a2cd" providerId="ADAL" clId="{1E28861B-977C-49D2-A7FF-C688B983F9EF}" dt="2019-03-28T15:09:41.023" v="229" actId="14100"/>
          <ac:spMkLst>
            <pc:docMk/>
            <pc:sldMk cId="316666257" sldId="413"/>
            <ac:spMk id="2" creationId="{440F2004-3FCE-4E8F-B346-3748C5E8A11E}"/>
          </ac:spMkLst>
        </pc:spChg>
        <pc:spChg chg="mod">
          <ac:chgData name="Davina Szilvasy" userId="59fb472d-eed4-4f11-9686-c2c8db02a2cd" providerId="ADAL" clId="{1E28861B-977C-49D2-A7FF-C688B983F9EF}" dt="2019-03-28T15:09:01.489" v="218" actId="208"/>
          <ac:spMkLst>
            <pc:docMk/>
            <pc:sldMk cId="316666257" sldId="413"/>
            <ac:spMk id="13" creationId="{DCEDD745-184F-4916-9831-193D0CE9EF75}"/>
          </ac:spMkLst>
        </pc:spChg>
        <pc:spChg chg="mod">
          <ac:chgData name="Davina Szilvasy" userId="59fb472d-eed4-4f11-9686-c2c8db02a2cd" providerId="ADAL" clId="{1E28861B-977C-49D2-A7FF-C688B983F9EF}" dt="2019-03-28T15:09:01.489" v="218" actId="208"/>
          <ac:spMkLst>
            <pc:docMk/>
            <pc:sldMk cId="316666257" sldId="413"/>
            <ac:spMk id="14" creationId="{D242F361-37E8-410F-B030-8486429EDD03}"/>
          </ac:spMkLst>
        </pc:spChg>
        <pc:spChg chg="mod">
          <ac:chgData name="Davina Szilvasy" userId="59fb472d-eed4-4f11-9686-c2c8db02a2cd" providerId="ADAL" clId="{1E28861B-977C-49D2-A7FF-C688B983F9EF}" dt="2019-03-28T15:09:07.953" v="220" actId="208"/>
          <ac:spMkLst>
            <pc:docMk/>
            <pc:sldMk cId="316666257" sldId="413"/>
            <ac:spMk id="15" creationId="{42EAA9BF-4DE1-4BB6-B4D4-22C401D0DC19}"/>
          </ac:spMkLst>
        </pc:spChg>
      </pc:sldChg>
      <pc:sldChg chg="modSp add">
        <pc:chgData name="Davina Szilvasy" userId="59fb472d-eed4-4f11-9686-c2c8db02a2cd" providerId="ADAL" clId="{1E28861B-977C-49D2-A7FF-C688B983F9EF}" dt="2019-03-28T15:12:03.931" v="278" actId="113"/>
        <pc:sldMkLst>
          <pc:docMk/>
          <pc:sldMk cId="494754607" sldId="414"/>
        </pc:sldMkLst>
        <pc:spChg chg="mod">
          <ac:chgData name="Davina Szilvasy" userId="59fb472d-eed4-4f11-9686-c2c8db02a2cd" providerId="ADAL" clId="{1E28861B-977C-49D2-A7FF-C688B983F9EF}" dt="2019-03-28T15:12:03.931" v="278" actId="113"/>
          <ac:spMkLst>
            <pc:docMk/>
            <pc:sldMk cId="494754607" sldId="414"/>
            <ac:spMk id="19" creationId="{5252A847-DE45-4FA3-A1F8-EEBEB845FF8E}"/>
          </ac:spMkLst>
        </pc:spChg>
      </pc:sldChg>
      <pc:sldChg chg="modSp add">
        <pc:chgData name="Davina Szilvasy" userId="59fb472d-eed4-4f11-9686-c2c8db02a2cd" providerId="ADAL" clId="{1E28861B-977C-49D2-A7FF-C688B983F9EF}" dt="2019-03-28T15:15:06.418" v="344" actId="5793"/>
        <pc:sldMkLst>
          <pc:docMk/>
          <pc:sldMk cId="3344982524" sldId="415"/>
        </pc:sldMkLst>
        <pc:spChg chg="mod">
          <ac:chgData name="Davina Szilvasy" userId="59fb472d-eed4-4f11-9686-c2c8db02a2cd" providerId="ADAL" clId="{1E28861B-977C-49D2-A7FF-C688B983F9EF}" dt="2019-03-28T15:15:06.418" v="344" actId="5793"/>
          <ac:spMkLst>
            <pc:docMk/>
            <pc:sldMk cId="3344982524" sldId="415"/>
            <ac:spMk id="22" creationId="{BED53D7E-6639-4A99-BD36-9555EF633680}"/>
          </ac:spMkLst>
        </pc:spChg>
      </pc:sldChg>
      <pc:sldChg chg="modSp add">
        <pc:chgData name="Davina Szilvasy" userId="59fb472d-eed4-4f11-9686-c2c8db02a2cd" providerId="ADAL" clId="{1E28861B-977C-49D2-A7FF-C688B983F9EF}" dt="2019-03-28T15:15:50.885" v="355" actId="20577"/>
        <pc:sldMkLst>
          <pc:docMk/>
          <pc:sldMk cId="565394547" sldId="416"/>
        </pc:sldMkLst>
        <pc:spChg chg="mod">
          <ac:chgData name="Davina Szilvasy" userId="59fb472d-eed4-4f11-9686-c2c8db02a2cd" providerId="ADAL" clId="{1E28861B-977C-49D2-A7FF-C688B983F9EF}" dt="2019-03-28T15:15:50.885" v="355" actId="20577"/>
          <ac:spMkLst>
            <pc:docMk/>
            <pc:sldMk cId="565394547" sldId="416"/>
            <ac:spMk id="22" creationId="{BED53D7E-6639-4A99-BD36-9555EF633680}"/>
          </ac:spMkLst>
        </pc:spChg>
      </pc:sldChg>
    </pc:docChg>
  </pc:docChgLst>
  <pc:docChgLst>
    <pc:chgData name="Cath Scanlon" userId="217f4c6b-e607-4a48-bdce-98b05a0a86c5" providerId="ADAL" clId="{B0AE6C9B-A63D-4AB8-BD34-EF2B5CA0A3D5}"/>
    <pc:docChg chg="addSld modSld">
      <pc:chgData name="Cath Scanlon" userId="217f4c6b-e607-4a48-bdce-98b05a0a86c5" providerId="ADAL" clId="{B0AE6C9B-A63D-4AB8-BD34-EF2B5CA0A3D5}" dt="2019-03-28T13:30:12.976" v="0"/>
      <pc:docMkLst>
        <pc:docMk/>
      </pc:docMkLst>
      <pc:sldChg chg="add">
        <pc:chgData name="Cath Scanlon" userId="217f4c6b-e607-4a48-bdce-98b05a0a86c5" providerId="ADAL" clId="{B0AE6C9B-A63D-4AB8-BD34-EF2B5CA0A3D5}" dt="2019-03-28T13:30:12.976" v="0"/>
        <pc:sldMkLst>
          <pc:docMk/>
          <pc:sldMk cId="3844832371" sldId="411"/>
        </pc:sldMkLst>
      </pc:sldChg>
    </pc:docChg>
  </pc:docChgLst>
  <pc:docChgLst>
    <pc:chgData name="Sian Stebbings" userId="e14ea2a2-07d0-4302-97b9-16dc822a37cc" providerId="ADAL" clId="{CD68C994-8F98-4EE1-B8BA-AFE6C53D7347}"/>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m1"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lassroomsecrets.co.uk/ordering-amounts-of-money-year-4-money-resource-pack" TargetMode="External"/><Relationship Id="rId4" Type="http://schemas.openxmlformats.org/officeDocument/2006/relationships/hyperlink" Target="https://classroomsecrets.co.uk/category/maths/year-4/summer-block-2-mone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and = to compare these amounts.</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932F251-1997-45A3-B2DC-4C99030A269F}"/>
              </a:ext>
            </a:extLst>
          </p:cNvPr>
          <p:cNvGraphicFramePr>
            <a:graphicFrameLocks noGrp="1"/>
          </p:cNvGraphicFramePr>
          <p:nvPr>
            <p:extLst>
              <p:ext uri="{D42A27DB-BD31-4B8C-83A1-F6EECF244321}">
                <p14:modId xmlns:p14="http://schemas.microsoft.com/office/powerpoint/2010/main" val="1410783069"/>
              </p:ext>
            </p:extLst>
          </p:nvPr>
        </p:nvGraphicFramePr>
        <p:xfrm>
          <a:off x="2479804" y="2838436"/>
          <a:ext cx="4174558" cy="576000"/>
        </p:xfrm>
        <a:graphic>
          <a:graphicData uri="http://schemas.openxmlformats.org/drawingml/2006/table">
            <a:tbl>
              <a:tblPr firstRow="1" bandRow="1">
                <a:tableStyleId>{5940675A-B579-460E-94D1-54222C63F5DA}</a:tableStyleId>
              </a:tblPr>
              <a:tblGrid>
                <a:gridCol w="1739399">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399">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£18.97</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1,679p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0" name="Table 9">
            <a:extLst>
              <a:ext uri="{FF2B5EF4-FFF2-40B4-BE49-F238E27FC236}">
                <a16:creationId xmlns:a16="http://schemas.microsoft.com/office/drawing/2014/main" id="{CA83C222-DC81-4EAC-9A5E-699DF334F77F}"/>
              </a:ext>
            </a:extLst>
          </p:cNvPr>
          <p:cNvGraphicFramePr>
            <a:graphicFrameLocks noGrp="1"/>
          </p:cNvGraphicFramePr>
          <p:nvPr>
            <p:extLst>
              <p:ext uri="{D42A27DB-BD31-4B8C-83A1-F6EECF244321}">
                <p14:modId xmlns:p14="http://schemas.microsoft.com/office/powerpoint/2010/main" val="3990705176"/>
              </p:ext>
            </p:extLst>
          </p:nvPr>
        </p:nvGraphicFramePr>
        <p:xfrm>
          <a:off x="2479803" y="3975017"/>
          <a:ext cx="4174560" cy="576000"/>
        </p:xfrm>
        <a:graphic>
          <a:graphicData uri="http://schemas.openxmlformats.org/drawingml/2006/table">
            <a:tbl>
              <a:tblPr firstRow="1" bandRow="1">
                <a:tableStyleId>{5940675A-B579-460E-94D1-54222C63F5DA}</a:tableStyleId>
              </a:tblPr>
              <a:tblGrid>
                <a:gridCol w="1739400">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400">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3,543p</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£32.67</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1" name="Table 10">
            <a:extLst>
              <a:ext uri="{FF2B5EF4-FFF2-40B4-BE49-F238E27FC236}">
                <a16:creationId xmlns:a16="http://schemas.microsoft.com/office/drawing/2014/main" id="{6D053E06-DDD4-4F8D-98F4-4DC876DDF40E}"/>
              </a:ext>
            </a:extLst>
          </p:cNvPr>
          <p:cNvGraphicFramePr>
            <a:graphicFrameLocks noGrp="1"/>
          </p:cNvGraphicFramePr>
          <p:nvPr>
            <p:extLst>
              <p:ext uri="{D42A27DB-BD31-4B8C-83A1-F6EECF244321}">
                <p14:modId xmlns:p14="http://schemas.microsoft.com/office/powerpoint/2010/main" val="429803402"/>
              </p:ext>
            </p:extLst>
          </p:nvPr>
        </p:nvGraphicFramePr>
        <p:xfrm>
          <a:off x="2479802" y="5111597"/>
          <a:ext cx="4174562" cy="576000"/>
        </p:xfrm>
        <a:graphic>
          <a:graphicData uri="http://schemas.openxmlformats.org/drawingml/2006/table">
            <a:tbl>
              <a:tblPr firstRow="1" bandRow="1">
                <a:tableStyleId>{5940675A-B579-460E-94D1-54222C63F5DA}</a:tableStyleId>
              </a:tblPr>
              <a:tblGrid>
                <a:gridCol w="1739401">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401">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£45.10</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4,510p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2" name="Table 11">
            <a:extLst>
              <a:ext uri="{FF2B5EF4-FFF2-40B4-BE49-F238E27FC236}">
                <a16:creationId xmlns:a16="http://schemas.microsoft.com/office/drawing/2014/main" id="{408D8E02-C895-463B-8E80-FF7DD0A1EDC6}"/>
              </a:ext>
            </a:extLst>
          </p:cNvPr>
          <p:cNvGraphicFramePr>
            <a:graphicFrameLocks noGrp="1"/>
          </p:cNvGraphicFramePr>
          <p:nvPr>
            <p:extLst>
              <p:ext uri="{D42A27DB-BD31-4B8C-83A1-F6EECF244321}">
                <p14:modId xmlns:p14="http://schemas.microsoft.com/office/powerpoint/2010/main" val="937012734"/>
              </p:ext>
            </p:extLst>
          </p:nvPr>
        </p:nvGraphicFramePr>
        <p:xfrm>
          <a:off x="2479804" y="1701855"/>
          <a:ext cx="4174558" cy="576000"/>
        </p:xfrm>
        <a:graphic>
          <a:graphicData uri="http://schemas.openxmlformats.org/drawingml/2006/table">
            <a:tbl>
              <a:tblPr firstRow="1" bandRow="1">
                <a:tableStyleId>{5940675A-B579-460E-94D1-54222C63F5DA}</a:tableStyleId>
              </a:tblPr>
              <a:tblGrid>
                <a:gridCol w="1739399">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399">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2,456p</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1,452p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pSp>
        <p:nvGrpSpPr>
          <p:cNvPr id="13" name="Group 12">
            <a:extLst>
              <a:ext uri="{FF2B5EF4-FFF2-40B4-BE49-F238E27FC236}">
                <a16:creationId xmlns:a16="http://schemas.microsoft.com/office/drawing/2014/main" id="{5694A2C8-E996-46EB-840E-1C9603FC74D5}"/>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31A10B39-4616-4E80-AE07-D69944AA703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59F99214-20CA-43C8-9135-4A3D03C85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8036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and = to compare these amounts.</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932F251-1997-45A3-B2DC-4C99030A269F}"/>
              </a:ext>
            </a:extLst>
          </p:cNvPr>
          <p:cNvGraphicFramePr>
            <a:graphicFrameLocks noGrp="1"/>
          </p:cNvGraphicFramePr>
          <p:nvPr>
            <p:extLst>
              <p:ext uri="{D42A27DB-BD31-4B8C-83A1-F6EECF244321}">
                <p14:modId xmlns:p14="http://schemas.microsoft.com/office/powerpoint/2010/main" val="3427892644"/>
              </p:ext>
            </p:extLst>
          </p:nvPr>
        </p:nvGraphicFramePr>
        <p:xfrm>
          <a:off x="2479804" y="2838436"/>
          <a:ext cx="4174558" cy="576000"/>
        </p:xfrm>
        <a:graphic>
          <a:graphicData uri="http://schemas.openxmlformats.org/drawingml/2006/table">
            <a:tbl>
              <a:tblPr firstRow="1" bandRow="1">
                <a:tableStyleId>{5940675A-B579-460E-94D1-54222C63F5DA}</a:tableStyleId>
              </a:tblPr>
              <a:tblGrid>
                <a:gridCol w="1739399">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399">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£18.97</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rgbClr val="FF0000"/>
                          </a:solidFill>
                          <a:latin typeface="Century Gothic" panose="020B0502020202020204" pitchFamily="34"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1,679p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0" name="Table 9">
            <a:extLst>
              <a:ext uri="{FF2B5EF4-FFF2-40B4-BE49-F238E27FC236}">
                <a16:creationId xmlns:a16="http://schemas.microsoft.com/office/drawing/2014/main" id="{CA83C222-DC81-4EAC-9A5E-699DF334F77F}"/>
              </a:ext>
            </a:extLst>
          </p:cNvPr>
          <p:cNvGraphicFramePr>
            <a:graphicFrameLocks noGrp="1"/>
          </p:cNvGraphicFramePr>
          <p:nvPr>
            <p:extLst>
              <p:ext uri="{D42A27DB-BD31-4B8C-83A1-F6EECF244321}">
                <p14:modId xmlns:p14="http://schemas.microsoft.com/office/powerpoint/2010/main" val="4132959212"/>
              </p:ext>
            </p:extLst>
          </p:nvPr>
        </p:nvGraphicFramePr>
        <p:xfrm>
          <a:off x="2479803" y="3975017"/>
          <a:ext cx="4174560" cy="576000"/>
        </p:xfrm>
        <a:graphic>
          <a:graphicData uri="http://schemas.openxmlformats.org/drawingml/2006/table">
            <a:tbl>
              <a:tblPr firstRow="1" bandRow="1">
                <a:tableStyleId>{5940675A-B579-460E-94D1-54222C63F5DA}</a:tableStyleId>
              </a:tblPr>
              <a:tblGrid>
                <a:gridCol w="1739400">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400">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3,543p</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rgbClr val="FF0000"/>
                          </a:solidFill>
                          <a:latin typeface="Century Gothic" panose="020B0502020202020204" pitchFamily="34"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£32.67</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1" name="Table 10">
            <a:extLst>
              <a:ext uri="{FF2B5EF4-FFF2-40B4-BE49-F238E27FC236}">
                <a16:creationId xmlns:a16="http://schemas.microsoft.com/office/drawing/2014/main" id="{6D053E06-DDD4-4F8D-98F4-4DC876DDF40E}"/>
              </a:ext>
            </a:extLst>
          </p:cNvPr>
          <p:cNvGraphicFramePr>
            <a:graphicFrameLocks noGrp="1"/>
          </p:cNvGraphicFramePr>
          <p:nvPr>
            <p:extLst>
              <p:ext uri="{D42A27DB-BD31-4B8C-83A1-F6EECF244321}">
                <p14:modId xmlns:p14="http://schemas.microsoft.com/office/powerpoint/2010/main" val="3013490472"/>
              </p:ext>
            </p:extLst>
          </p:nvPr>
        </p:nvGraphicFramePr>
        <p:xfrm>
          <a:off x="2479802" y="5111597"/>
          <a:ext cx="4174562" cy="576000"/>
        </p:xfrm>
        <a:graphic>
          <a:graphicData uri="http://schemas.openxmlformats.org/drawingml/2006/table">
            <a:tbl>
              <a:tblPr firstRow="1" bandRow="1">
                <a:tableStyleId>{5940675A-B579-460E-94D1-54222C63F5DA}</a:tableStyleId>
              </a:tblPr>
              <a:tblGrid>
                <a:gridCol w="1739401">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401">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£45.10</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rgbClr val="FF0000"/>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4,510p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aphicFrame>
        <p:nvGraphicFramePr>
          <p:cNvPr id="12" name="Table 11">
            <a:extLst>
              <a:ext uri="{FF2B5EF4-FFF2-40B4-BE49-F238E27FC236}">
                <a16:creationId xmlns:a16="http://schemas.microsoft.com/office/drawing/2014/main" id="{408D8E02-C895-463B-8E80-FF7DD0A1EDC6}"/>
              </a:ext>
            </a:extLst>
          </p:cNvPr>
          <p:cNvGraphicFramePr>
            <a:graphicFrameLocks noGrp="1"/>
          </p:cNvGraphicFramePr>
          <p:nvPr>
            <p:extLst>
              <p:ext uri="{D42A27DB-BD31-4B8C-83A1-F6EECF244321}">
                <p14:modId xmlns:p14="http://schemas.microsoft.com/office/powerpoint/2010/main" val="3770726798"/>
              </p:ext>
            </p:extLst>
          </p:nvPr>
        </p:nvGraphicFramePr>
        <p:xfrm>
          <a:off x="2479804" y="1701855"/>
          <a:ext cx="4174558" cy="576000"/>
        </p:xfrm>
        <a:graphic>
          <a:graphicData uri="http://schemas.openxmlformats.org/drawingml/2006/table">
            <a:tbl>
              <a:tblPr firstRow="1" bandRow="1">
                <a:tableStyleId>{5940675A-B579-460E-94D1-54222C63F5DA}</a:tableStyleId>
              </a:tblPr>
              <a:tblGrid>
                <a:gridCol w="1739399">
                  <a:extLst>
                    <a:ext uri="{9D8B030D-6E8A-4147-A177-3AD203B41FA5}">
                      <a16:colId xmlns:a16="http://schemas.microsoft.com/office/drawing/2014/main" val="2909906828"/>
                    </a:ext>
                  </a:extLst>
                </a:gridCol>
                <a:gridCol w="695760">
                  <a:extLst>
                    <a:ext uri="{9D8B030D-6E8A-4147-A177-3AD203B41FA5}">
                      <a16:colId xmlns:a16="http://schemas.microsoft.com/office/drawing/2014/main" val="3218080255"/>
                    </a:ext>
                  </a:extLst>
                </a:gridCol>
                <a:gridCol w="1739399">
                  <a:extLst>
                    <a:ext uri="{9D8B030D-6E8A-4147-A177-3AD203B41FA5}">
                      <a16:colId xmlns:a16="http://schemas.microsoft.com/office/drawing/2014/main" val="2802829236"/>
                    </a:ext>
                  </a:extLst>
                </a:gridCol>
              </a:tblGrid>
              <a:tr h="576000">
                <a:tc>
                  <a:txBody>
                    <a:bodyPr/>
                    <a:lstStyle/>
                    <a:p>
                      <a:pPr algn="ctr"/>
                      <a:r>
                        <a:rPr lang="en-GB" sz="2800" b="1" dirty="0">
                          <a:latin typeface="Century Gothic" panose="020B0502020202020204" pitchFamily="34" charset="0"/>
                        </a:rPr>
                        <a:t>2,456p</a:t>
                      </a:r>
                      <a:endParaRPr lang="en-US" sz="28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solidFill>
                            <a:srgbClr val="FF0000"/>
                          </a:solidFill>
                          <a:latin typeface="Century Gothic" panose="020B0502020202020204" pitchFamily="34"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1,452p</a:t>
                      </a:r>
                      <a:endParaRPr lang="en-US" sz="28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pSp>
        <p:nvGrpSpPr>
          <p:cNvPr id="20" name="Group 19">
            <a:extLst>
              <a:ext uri="{FF2B5EF4-FFF2-40B4-BE49-F238E27FC236}">
                <a16:creationId xmlns:a16="http://schemas.microsoft.com/office/drawing/2014/main" id="{B41BB343-894D-4629-A4ED-DACC7BD7F817}"/>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120DDB12-2E4E-4748-B1AB-B5EAC4E997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2" name="Picture 21" descr="A close up of a sign&#10;&#10;Description generated with high confidence">
              <a:extLst>
                <a:ext uri="{FF2B5EF4-FFF2-40B4-BE49-F238E27FC236}">
                  <a16:creationId xmlns:a16="http://schemas.microsoft.com/office/drawing/2014/main" id="{2110C7BB-36FE-46CE-8FD0-54A52222A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7664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statement below is correct. </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67B8D86-0325-4379-A5F0-DAD6A6CAC2DF}"/>
              </a:ext>
            </a:extLst>
          </p:cNvPr>
          <p:cNvGraphicFramePr>
            <a:graphicFrameLocks noGrp="1"/>
          </p:cNvGraphicFramePr>
          <p:nvPr>
            <p:extLst>
              <p:ext uri="{D42A27DB-BD31-4B8C-83A1-F6EECF244321}">
                <p14:modId xmlns:p14="http://schemas.microsoft.com/office/powerpoint/2010/main" val="1862864888"/>
              </p:ext>
            </p:extLst>
          </p:nvPr>
        </p:nvGraphicFramePr>
        <p:xfrm>
          <a:off x="2226056" y="2915163"/>
          <a:ext cx="4691888" cy="771692"/>
        </p:xfrm>
        <a:graphic>
          <a:graphicData uri="http://schemas.openxmlformats.org/drawingml/2006/table">
            <a:tbl>
              <a:tblPr firstRow="1" bandRow="1">
                <a:tableStyleId>{5940675A-B579-460E-94D1-54222C63F5DA}</a:tableStyleId>
              </a:tblPr>
              <a:tblGrid>
                <a:gridCol w="1960098">
                  <a:extLst>
                    <a:ext uri="{9D8B030D-6E8A-4147-A177-3AD203B41FA5}">
                      <a16:colId xmlns:a16="http://schemas.microsoft.com/office/drawing/2014/main" val="2909906828"/>
                    </a:ext>
                  </a:extLst>
                </a:gridCol>
                <a:gridCol w="771692">
                  <a:extLst>
                    <a:ext uri="{9D8B030D-6E8A-4147-A177-3AD203B41FA5}">
                      <a16:colId xmlns:a16="http://schemas.microsoft.com/office/drawing/2014/main" val="3218080255"/>
                    </a:ext>
                  </a:extLst>
                </a:gridCol>
                <a:gridCol w="1960098">
                  <a:extLst>
                    <a:ext uri="{9D8B030D-6E8A-4147-A177-3AD203B41FA5}">
                      <a16:colId xmlns:a16="http://schemas.microsoft.com/office/drawing/2014/main" val="2802829236"/>
                    </a:ext>
                  </a:extLst>
                </a:gridCol>
              </a:tblGrid>
              <a:tr h="771692">
                <a:tc>
                  <a:txBody>
                    <a:bodyPr/>
                    <a:lstStyle/>
                    <a:p>
                      <a:pPr algn="ctr"/>
                      <a:r>
                        <a:rPr lang="en-GB" sz="2800" b="1" dirty="0">
                          <a:latin typeface="Century Gothic" panose="020B0502020202020204" pitchFamily="34" charset="0"/>
                        </a:rPr>
                        <a:t>1,526</a:t>
                      </a:r>
                      <a:endParaRPr lang="en-US" sz="2800" b="1" dirty="0">
                        <a:latin typeface="Century Gothic" panose="020B0502020202020204" pitchFamily="34" charset="0"/>
                      </a:endParaRPr>
                    </a:p>
                  </a:txBody>
                  <a:tcPr marL="196010" marR="196010" marT="98005" marB="9800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latin typeface="Century Gothic" panose="020B0502020202020204" pitchFamily="34" charset="0"/>
                        </a:rPr>
                        <a:t>&lt;</a:t>
                      </a: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£12.56</a:t>
                      </a:r>
                      <a:endParaRPr lang="en-US" sz="2800" b="1" dirty="0">
                        <a:latin typeface="Century Gothic" panose="020B0502020202020204" pitchFamily="34" charset="0"/>
                      </a:endParaRPr>
                    </a:p>
                  </a:txBody>
                  <a:tcPr marL="196010" marR="196010" marT="98005" marB="9800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pSp>
        <p:nvGrpSpPr>
          <p:cNvPr id="10" name="Group 9">
            <a:extLst>
              <a:ext uri="{FF2B5EF4-FFF2-40B4-BE49-F238E27FC236}">
                <a16:creationId xmlns:a16="http://schemas.microsoft.com/office/drawing/2014/main" id="{0E31BB63-6136-4E2D-B2F1-72E53E276E28}"/>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81CF4E2E-8D0F-4D1F-9ACF-33712A13D2C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9724CC92-FF8A-47BF-871B-87A60BD06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4047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statement below is correct. </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1,526p is the same as £15.26 and £15.26 is greater than £12.56.</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467B8D86-0325-4379-A5F0-DAD6A6CAC2DF}"/>
              </a:ext>
            </a:extLst>
          </p:cNvPr>
          <p:cNvGraphicFramePr>
            <a:graphicFrameLocks noGrp="1"/>
          </p:cNvGraphicFramePr>
          <p:nvPr>
            <p:extLst>
              <p:ext uri="{D42A27DB-BD31-4B8C-83A1-F6EECF244321}">
                <p14:modId xmlns:p14="http://schemas.microsoft.com/office/powerpoint/2010/main" val="604375473"/>
              </p:ext>
            </p:extLst>
          </p:nvPr>
        </p:nvGraphicFramePr>
        <p:xfrm>
          <a:off x="2226056" y="2915163"/>
          <a:ext cx="4691888" cy="771692"/>
        </p:xfrm>
        <a:graphic>
          <a:graphicData uri="http://schemas.openxmlformats.org/drawingml/2006/table">
            <a:tbl>
              <a:tblPr firstRow="1" bandRow="1">
                <a:tableStyleId>{5940675A-B579-460E-94D1-54222C63F5DA}</a:tableStyleId>
              </a:tblPr>
              <a:tblGrid>
                <a:gridCol w="1960098">
                  <a:extLst>
                    <a:ext uri="{9D8B030D-6E8A-4147-A177-3AD203B41FA5}">
                      <a16:colId xmlns:a16="http://schemas.microsoft.com/office/drawing/2014/main" val="2909906828"/>
                    </a:ext>
                  </a:extLst>
                </a:gridCol>
                <a:gridCol w="771692">
                  <a:extLst>
                    <a:ext uri="{9D8B030D-6E8A-4147-A177-3AD203B41FA5}">
                      <a16:colId xmlns:a16="http://schemas.microsoft.com/office/drawing/2014/main" val="3218080255"/>
                    </a:ext>
                  </a:extLst>
                </a:gridCol>
                <a:gridCol w="1960098">
                  <a:extLst>
                    <a:ext uri="{9D8B030D-6E8A-4147-A177-3AD203B41FA5}">
                      <a16:colId xmlns:a16="http://schemas.microsoft.com/office/drawing/2014/main" val="2802829236"/>
                    </a:ext>
                  </a:extLst>
                </a:gridCol>
              </a:tblGrid>
              <a:tr h="771692">
                <a:tc>
                  <a:txBody>
                    <a:bodyPr/>
                    <a:lstStyle/>
                    <a:p>
                      <a:pPr algn="ctr"/>
                      <a:r>
                        <a:rPr lang="en-GB" sz="2800" b="1" dirty="0">
                          <a:latin typeface="Century Gothic" panose="020B0502020202020204" pitchFamily="34" charset="0"/>
                        </a:rPr>
                        <a:t>1,526</a:t>
                      </a:r>
                      <a:endParaRPr lang="en-US" sz="2800" b="1" dirty="0">
                        <a:latin typeface="Century Gothic" panose="020B0502020202020204" pitchFamily="34" charset="0"/>
                      </a:endParaRPr>
                    </a:p>
                  </a:txBody>
                  <a:tcPr marL="196010" marR="196010" marT="98005" marB="9800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800" b="1" dirty="0">
                          <a:latin typeface="Century Gothic" panose="020B0502020202020204" pitchFamily="34" charset="0"/>
                        </a:rPr>
                        <a:t>&lt;</a:t>
                      </a: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£12.56</a:t>
                      </a:r>
                      <a:endParaRPr lang="en-US" sz="2800" b="1" dirty="0">
                        <a:latin typeface="Century Gothic" panose="020B0502020202020204" pitchFamily="34" charset="0"/>
                      </a:endParaRPr>
                    </a:p>
                  </a:txBody>
                  <a:tcPr marL="196010" marR="196010" marT="98005" marB="9800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9151178"/>
                  </a:ext>
                </a:extLst>
              </a:tr>
            </a:tbl>
          </a:graphicData>
        </a:graphic>
      </p:graphicFrame>
      <p:grpSp>
        <p:nvGrpSpPr>
          <p:cNvPr id="10" name="Group 9">
            <a:extLst>
              <a:ext uri="{FF2B5EF4-FFF2-40B4-BE49-F238E27FC236}">
                <a16:creationId xmlns:a16="http://schemas.microsoft.com/office/drawing/2014/main" id="{16D0E38F-1261-4DA0-AA99-110A5BF91C6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A15D9768-6339-4D99-A1D6-BA7F6A096A6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9AA1876C-4101-4E85-920D-D3D8F0A4A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32615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C3DFE4CA-4AE3-4020-AADC-5EF00E1BE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1" name="Rectangle 10">
            <a:extLst>
              <a:ext uri="{FF2B5EF4-FFF2-40B4-BE49-F238E27FC236}">
                <a16:creationId xmlns:a16="http://schemas.microsoft.com/office/drawing/2014/main" id="{47F799E5-2E14-4EC7-B90C-077F535CE0C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Holly has been saving 50p coins.</a:t>
            </a:r>
          </a:p>
          <a:p>
            <a:pPr algn="ctr"/>
            <a:r>
              <a:rPr lang="en-GB" sz="2000" b="1" dirty="0">
                <a:solidFill>
                  <a:schemeClr val="tx1"/>
                </a:solidFill>
                <a:latin typeface="Century Gothic" panose="020B0502020202020204" pitchFamily="34" charset="0"/>
              </a:rPr>
              <a:t>She has more than £36.50 but less than £39.00.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could Holly have?</a:t>
            </a:r>
          </a:p>
          <a:p>
            <a:pPr algn="ctr"/>
            <a:endParaRPr lang="en-GB" sz="2000" u="sng" dirty="0">
              <a:solidFill>
                <a:schemeClr val="bg2">
                  <a:lumMod val="50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3663CC67-4EA1-404E-A8F6-4F86122814D6}"/>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F4F55FBB-273C-4695-B3FB-88488750C05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A91D895A-067A-4FD5-88D1-92FD2700F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AB611E0B-9BA3-4F3B-BB96-F4AB56CE6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2" name="Rectangle 11">
            <a:extLst>
              <a:ext uri="{FF2B5EF4-FFF2-40B4-BE49-F238E27FC236}">
                <a16:creationId xmlns:a16="http://schemas.microsoft.com/office/drawing/2014/main" id="{54AEA33D-FA83-46E1-ACA7-5E0ED56A85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Holly has been saving 50p coins.</a:t>
            </a:r>
          </a:p>
          <a:p>
            <a:pPr algn="ctr"/>
            <a:r>
              <a:rPr lang="en-GB" sz="2000" b="1" dirty="0">
                <a:solidFill>
                  <a:schemeClr val="tx1"/>
                </a:solidFill>
                <a:latin typeface="Century Gothic" panose="020B0502020202020204" pitchFamily="34" charset="0"/>
              </a:rPr>
              <a:t>She has more than £36.50 but less than £39.00.</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much could Holly have?</a:t>
            </a:r>
          </a:p>
          <a:p>
            <a:pPr algn="ctr"/>
            <a:endParaRPr lang="en-GB" sz="2000" u="sng" dirty="0">
              <a:solidFill>
                <a:schemeClr val="bg2">
                  <a:lumMod val="50000"/>
                </a:schemeClr>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3E44453E-ADF6-4CD5-8C9F-5CB54BBC5BE7}"/>
              </a:ext>
            </a:extLst>
          </p:cNvPr>
          <p:cNvSpPr/>
          <p:nvPr/>
        </p:nvSpPr>
        <p:spPr>
          <a:xfrm>
            <a:off x="4007569" y="3766163"/>
            <a:ext cx="3662256" cy="954107"/>
          </a:xfrm>
          <a:prstGeom prst="rect">
            <a:avLst/>
          </a:prstGeom>
        </p:spPr>
        <p:txBody>
          <a:bodyPr wrap="square">
            <a:spAutoFit/>
          </a:bodyPr>
          <a:lstStyle/>
          <a:p>
            <a:pPr algn="ctr"/>
            <a:r>
              <a:rPr lang="en-GB" sz="2800" b="1" dirty="0">
                <a:solidFill>
                  <a:srgbClr val="FF0000"/>
                </a:solidFill>
                <a:latin typeface="Century Gothic" panose="020B0502020202020204" pitchFamily="34" charset="0"/>
              </a:rPr>
              <a:t>£37.00, £37.50, £38.00 or £38.50</a:t>
            </a:r>
          </a:p>
        </p:txBody>
      </p:sp>
      <p:grpSp>
        <p:nvGrpSpPr>
          <p:cNvPr id="9" name="Group 8">
            <a:extLst>
              <a:ext uri="{FF2B5EF4-FFF2-40B4-BE49-F238E27FC236}">
                <a16:creationId xmlns:a16="http://schemas.microsoft.com/office/drawing/2014/main" id="{DD6157D8-28E1-4548-BA17-44A63FF882E4}"/>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153041A-5755-430B-8F2E-C0C9AAA2EBB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9E59E320-ADCF-40CF-8F1A-F58CD8BF1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7982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ways can you make this statement true? Use the digit cards below.</a:t>
            </a:r>
          </a:p>
          <a:p>
            <a:pPr algn="ctr"/>
            <a:endParaRPr lang="en-GB" sz="2800"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1900A47B-E29A-438B-85F1-4408B634E1F8}"/>
              </a:ext>
            </a:extLst>
          </p:cNvPr>
          <p:cNvGrpSpPr/>
          <p:nvPr/>
        </p:nvGrpSpPr>
        <p:grpSpPr>
          <a:xfrm>
            <a:off x="2309046" y="1934495"/>
            <a:ext cx="4525908" cy="1409821"/>
            <a:chOff x="565944" y="3728863"/>
            <a:chExt cx="2549289" cy="792089"/>
          </a:xfrm>
        </p:grpSpPr>
        <p:sp>
          <p:nvSpPr>
            <p:cNvPr id="9" name="Rectangle: Rounded Corners 8">
              <a:extLst>
                <a:ext uri="{FF2B5EF4-FFF2-40B4-BE49-F238E27FC236}">
                  <a16:creationId xmlns:a16="http://schemas.microsoft.com/office/drawing/2014/main" id="{374866B4-FCCE-4DF2-ADCF-E293F96092D2}"/>
                </a:ext>
              </a:extLst>
            </p:cNvPr>
            <p:cNvSpPr/>
            <p:nvPr/>
          </p:nvSpPr>
          <p:spPr>
            <a:xfrm>
              <a:off x="565944" y="3728864"/>
              <a:ext cx="565944" cy="7920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6</a:t>
              </a:r>
            </a:p>
          </p:txBody>
        </p:sp>
        <p:sp>
          <p:nvSpPr>
            <p:cNvPr id="10" name="Rectangle: Rounded Corners 9">
              <a:extLst>
                <a:ext uri="{FF2B5EF4-FFF2-40B4-BE49-F238E27FC236}">
                  <a16:creationId xmlns:a16="http://schemas.microsoft.com/office/drawing/2014/main" id="{7E220F87-D0DD-4BD3-9BE1-667C11FC5A84}"/>
                </a:ext>
              </a:extLst>
            </p:cNvPr>
            <p:cNvSpPr/>
            <p:nvPr/>
          </p:nvSpPr>
          <p:spPr>
            <a:xfrm>
              <a:off x="1229568" y="3728863"/>
              <a:ext cx="565944" cy="79208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3</a:t>
              </a:r>
              <a:endParaRPr lang="en-GB" sz="6000" b="1" dirty="0"/>
            </a:p>
          </p:txBody>
        </p:sp>
        <p:sp>
          <p:nvSpPr>
            <p:cNvPr id="11" name="Rectangle: Rounded Corners 10">
              <a:extLst>
                <a:ext uri="{FF2B5EF4-FFF2-40B4-BE49-F238E27FC236}">
                  <a16:creationId xmlns:a16="http://schemas.microsoft.com/office/drawing/2014/main" id="{1C927F4E-1545-4BD8-AC00-92D81AE13228}"/>
                </a:ext>
              </a:extLst>
            </p:cNvPr>
            <p:cNvSpPr/>
            <p:nvPr/>
          </p:nvSpPr>
          <p:spPr>
            <a:xfrm>
              <a:off x="1893192" y="3728864"/>
              <a:ext cx="565944" cy="792088"/>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5</a:t>
              </a:r>
              <a:endParaRPr lang="en-GB" sz="6000" b="1" dirty="0"/>
            </a:p>
          </p:txBody>
        </p:sp>
        <p:sp>
          <p:nvSpPr>
            <p:cNvPr id="12" name="Rectangle: Rounded Corners 11">
              <a:extLst>
                <a:ext uri="{FF2B5EF4-FFF2-40B4-BE49-F238E27FC236}">
                  <a16:creationId xmlns:a16="http://schemas.microsoft.com/office/drawing/2014/main" id="{AAF3CBEB-0941-40A3-BBEA-49C53829688F}"/>
                </a:ext>
              </a:extLst>
            </p:cNvPr>
            <p:cNvSpPr/>
            <p:nvPr/>
          </p:nvSpPr>
          <p:spPr>
            <a:xfrm>
              <a:off x="2549289" y="3728864"/>
              <a:ext cx="565944" cy="79208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1</a:t>
              </a:r>
              <a:endParaRPr lang="en-GB" sz="6000" b="1" dirty="0"/>
            </a:p>
          </p:txBody>
        </p:sp>
      </p:grpSp>
      <p:grpSp>
        <p:nvGrpSpPr>
          <p:cNvPr id="22" name="Group 21">
            <a:extLst>
              <a:ext uri="{FF2B5EF4-FFF2-40B4-BE49-F238E27FC236}">
                <a16:creationId xmlns:a16="http://schemas.microsoft.com/office/drawing/2014/main" id="{7057775E-B4CF-4DF7-A6E6-9FA3B26F1749}"/>
              </a:ext>
            </a:extLst>
          </p:cNvPr>
          <p:cNvGrpSpPr/>
          <p:nvPr/>
        </p:nvGrpSpPr>
        <p:grpSpPr>
          <a:xfrm>
            <a:off x="1753069" y="3672527"/>
            <a:ext cx="5637863" cy="1093023"/>
            <a:chOff x="1197090" y="3898669"/>
            <a:chExt cx="5637863" cy="1093023"/>
          </a:xfrm>
        </p:grpSpPr>
        <p:grpSp>
          <p:nvGrpSpPr>
            <p:cNvPr id="23" name="Group 22">
              <a:extLst>
                <a:ext uri="{FF2B5EF4-FFF2-40B4-BE49-F238E27FC236}">
                  <a16:creationId xmlns:a16="http://schemas.microsoft.com/office/drawing/2014/main" id="{DE1C807F-C290-47C5-80B7-A23C979AFB3E}"/>
                </a:ext>
              </a:extLst>
            </p:cNvPr>
            <p:cNvGrpSpPr/>
            <p:nvPr/>
          </p:nvGrpSpPr>
          <p:grpSpPr>
            <a:xfrm>
              <a:off x="4168876" y="3898669"/>
              <a:ext cx="2666077" cy="1093023"/>
              <a:chOff x="1325216" y="4976247"/>
              <a:chExt cx="1276675" cy="523404"/>
            </a:xfrm>
          </p:grpSpPr>
          <p:sp>
            <p:nvSpPr>
              <p:cNvPr id="25" name="Rectangle: Rounded Corners 24">
                <a:extLst>
                  <a:ext uri="{FF2B5EF4-FFF2-40B4-BE49-F238E27FC236}">
                    <a16:creationId xmlns:a16="http://schemas.microsoft.com/office/drawing/2014/main" id="{5AA387ED-E954-465B-98EF-CBAAA6E0D774}"/>
                  </a:ext>
                </a:extLst>
              </p:cNvPr>
              <p:cNvSpPr/>
              <p:nvPr/>
            </p:nvSpPr>
            <p:spPr>
              <a:xfrm>
                <a:off x="2237372"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46A4C1D2-7F2B-4482-84AB-F13F835E519A}"/>
                  </a:ext>
                </a:extLst>
              </p:cNvPr>
              <p:cNvSpPr/>
              <p:nvPr/>
            </p:nvSpPr>
            <p:spPr>
              <a:xfrm>
                <a:off x="1836833"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latin typeface="Century Gothic" panose="020B0502020202020204" pitchFamily="34" charset="0"/>
                </a:endParaRPr>
              </a:p>
            </p:txBody>
          </p:sp>
          <p:sp>
            <p:nvSpPr>
              <p:cNvPr id="27" name="Oval 26">
                <a:extLst>
                  <a:ext uri="{FF2B5EF4-FFF2-40B4-BE49-F238E27FC236}">
                    <a16:creationId xmlns:a16="http://schemas.microsoft.com/office/drawing/2014/main" id="{BA0C40F0-9C6C-479D-AA27-A2C10096D8FD}"/>
                  </a:ext>
                </a:extLst>
              </p:cNvPr>
              <p:cNvSpPr/>
              <p:nvPr/>
            </p:nvSpPr>
            <p:spPr>
              <a:xfrm>
                <a:off x="1728805" y="520717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a:p>
            </p:txBody>
          </p:sp>
          <p:sp>
            <p:nvSpPr>
              <p:cNvPr id="28" name="Rectangle: Rounded Corners 27">
                <a:extLst>
                  <a:ext uri="{FF2B5EF4-FFF2-40B4-BE49-F238E27FC236}">
                    <a16:creationId xmlns:a16="http://schemas.microsoft.com/office/drawing/2014/main" id="{D78D4DBD-A4D2-421C-9F2C-4A7CF7BEB01E}"/>
                  </a:ext>
                </a:extLst>
              </p:cNvPr>
              <p:cNvSpPr/>
              <p:nvPr/>
            </p:nvSpPr>
            <p:spPr>
              <a:xfrm>
                <a:off x="1325216"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3</a:t>
                </a:r>
              </a:p>
            </p:txBody>
          </p:sp>
        </p:grpSp>
        <p:sp>
          <p:nvSpPr>
            <p:cNvPr id="24" name="Rectangle 23">
              <a:extLst>
                <a:ext uri="{FF2B5EF4-FFF2-40B4-BE49-F238E27FC236}">
                  <a16:creationId xmlns:a16="http://schemas.microsoft.com/office/drawing/2014/main" id="{8DC2F378-D187-45C1-B152-9C1F9D2D8484}"/>
                </a:ext>
              </a:extLst>
            </p:cNvPr>
            <p:cNvSpPr/>
            <p:nvPr/>
          </p:nvSpPr>
          <p:spPr>
            <a:xfrm>
              <a:off x="1197090" y="3937349"/>
              <a:ext cx="2783134" cy="1015663"/>
            </a:xfrm>
            <a:prstGeom prst="rect">
              <a:avLst/>
            </a:prstGeom>
          </p:spPr>
          <p:txBody>
            <a:bodyPr wrap="none">
              <a:spAutoFit/>
            </a:bodyPr>
            <a:lstStyle/>
            <a:p>
              <a:r>
                <a:rPr lang="en-GB" sz="6000" b="1" dirty="0">
                  <a:latin typeface="Century Gothic" panose="020B0502020202020204" pitchFamily="34" charset="0"/>
                  <a:sym typeface="Wingdings" panose="05000000000000000000" pitchFamily="2" charset="2"/>
                </a:rPr>
                <a:t>£5.61 &gt;</a:t>
              </a:r>
              <a:endParaRPr lang="en-GB" sz="6000" b="1" dirty="0"/>
            </a:p>
          </p:txBody>
        </p:sp>
      </p:grpSp>
      <p:grpSp>
        <p:nvGrpSpPr>
          <p:cNvPr id="20" name="Group 19">
            <a:extLst>
              <a:ext uri="{FF2B5EF4-FFF2-40B4-BE49-F238E27FC236}">
                <a16:creationId xmlns:a16="http://schemas.microsoft.com/office/drawing/2014/main" id="{5948E916-09A7-402D-8303-D80D57ABB6CC}"/>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D20F99BA-8B03-4E61-91DD-169FBA96BEA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4212C1C7-6030-4B9F-8105-18B035DE0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ways can you make this statement true? Use the digit cards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US" sz="2000" b="1" dirty="0">
                <a:solidFill>
                  <a:srgbClr val="FF0000"/>
                </a:solidFill>
                <a:latin typeface="Century Gothic" panose="020B0502020202020204" pitchFamily="34" charset="0"/>
              </a:rPr>
              <a:t>12: </a:t>
            </a:r>
            <a:r>
              <a:rPr lang="en-GB" sz="2000" b="1" dirty="0">
                <a:solidFill>
                  <a:srgbClr val="FF0000"/>
                </a:solidFill>
                <a:latin typeface="Century Gothic" panose="020B0502020202020204" pitchFamily="34" charset="0"/>
              </a:rPr>
              <a:t>£3.13, £3.15, £3.16, £3.31, £3.35, £3.36, £3.51, £3.53, £3.56, £3.61, £3.63, £3.65</a:t>
            </a:r>
          </a:p>
          <a:p>
            <a:pPr algn="ctr"/>
            <a:endParaRPr lang="en-GB" sz="2000" b="1" dirty="0">
              <a:solidFill>
                <a:schemeClr val="tx1"/>
              </a:solidFill>
              <a:latin typeface="Century Gothic" panose="020B0502020202020204" pitchFamily="34" charset="0"/>
            </a:endParaRPr>
          </a:p>
          <a:p>
            <a:pPr algn="ctr"/>
            <a:endParaRPr lang="en-GB" sz="2800"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1900A47B-E29A-438B-85F1-4408B634E1F8}"/>
              </a:ext>
            </a:extLst>
          </p:cNvPr>
          <p:cNvGrpSpPr/>
          <p:nvPr/>
        </p:nvGrpSpPr>
        <p:grpSpPr>
          <a:xfrm>
            <a:off x="2309046" y="1934495"/>
            <a:ext cx="4525908" cy="1409821"/>
            <a:chOff x="565944" y="3728863"/>
            <a:chExt cx="2549289" cy="792089"/>
          </a:xfrm>
        </p:grpSpPr>
        <p:sp>
          <p:nvSpPr>
            <p:cNvPr id="9" name="Rectangle: Rounded Corners 8">
              <a:extLst>
                <a:ext uri="{FF2B5EF4-FFF2-40B4-BE49-F238E27FC236}">
                  <a16:creationId xmlns:a16="http://schemas.microsoft.com/office/drawing/2014/main" id="{374866B4-FCCE-4DF2-ADCF-E293F96092D2}"/>
                </a:ext>
              </a:extLst>
            </p:cNvPr>
            <p:cNvSpPr/>
            <p:nvPr/>
          </p:nvSpPr>
          <p:spPr>
            <a:xfrm>
              <a:off x="565944" y="3728864"/>
              <a:ext cx="565944" cy="792088"/>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6</a:t>
              </a:r>
            </a:p>
          </p:txBody>
        </p:sp>
        <p:sp>
          <p:nvSpPr>
            <p:cNvPr id="10" name="Rectangle: Rounded Corners 9">
              <a:extLst>
                <a:ext uri="{FF2B5EF4-FFF2-40B4-BE49-F238E27FC236}">
                  <a16:creationId xmlns:a16="http://schemas.microsoft.com/office/drawing/2014/main" id="{7E220F87-D0DD-4BD3-9BE1-667C11FC5A84}"/>
                </a:ext>
              </a:extLst>
            </p:cNvPr>
            <p:cNvSpPr/>
            <p:nvPr/>
          </p:nvSpPr>
          <p:spPr>
            <a:xfrm>
              <a:off x="1229568" y="3728863"/>
              <a:ext cx="565944" cy="79208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3</a:t>
              </a:r>
              <a:endParaRPr lang="en-GB" sz="6000" b="1" dirty="0"/>
            </a:p>
          </p:txBody>
        </p:sp>
        <p:sp>
          <p:nvSpPr>
            <p:cNvPr id="11" name="Rectangle: Rounded Corners 10">
              <a:extLst>
                <a:ext uri="{FF2B5EF4-FFF2-40B4-BE49-F238E27FC236}">
                  <a16:creationId xmlns:a16="http://schemas.microsoft.com/office/drawing/2014/main" id="{1C927F4E-1545-4BD8-AC00-92D81AE13228}"/>
                </a:ext>
              </a:extLst>
            </p:cNvPr>
            <p:cNvSpPr/>
            <p:nvPr/>
          </p:nvSpPr>
          <p:spPr>
            <a:xfrm>
              <a:off x="1893192" y="3728864"/>
              <a:ext cx="565944" cy="792088"/>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5</a:t>
              </a:r>
              <a:endParaRPr lang="en-GB" sz="6000" b="1" dirty="0"/>
            </a:p>
          </p:txBody>
        </p:sp>
        <p:sp>
          <p:nvSpPr>
            <p:cNvPr id="12" name="Rectangle: Rounded Corners 11">
              <a:extLst>
                <a:ext uri="{FF2B5EF4-FFF2-40B4-BE49-F238E27FC236}">
                  <a16:creationId xmlns:a16="http://schemas.microsoft.com/office/drawing/2014/main" id="{AAF3CBEB-0941-40A3-BBEA-49C53829688F}"/>
                </a:ext>
              </a:extLst>
            </p:cNvPr>
            <p:cNvSpPr/>
            <p:nvPr/>
          </p:nvSpPr>
          <p:spPr>
            <a:xfrm>
              <a:off x="2549289" y="3728864"/>
              <a:ext cx="565944" cy="792088"/>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Century Gothic" panose="020B0502020202020204" pitchFamily="34" charset="0"/>
                </a:rPr>
                <a:t>1</a:t>
              </a:r>
              <a:endParaRPr lang="en-GB" sz="6000" b="1" dirty="0"/>
            </a:p>
          </p:txBody>
        </p:sp>
      </p:grpSp>
      <p:grpSp>
        <p:nvGrpSpPr>
          <p:cNvPr id="22" name="Group 21">
            <a:extLst>
              <a:ext uri="{FF2B5EF4-FFF2-40B4-BE49-F238E27FC236}">
                <a16:creationId xmlns:a16="http://schemas.microsoft.com/office/drawing/2014/main" id="{7057775E-B4CF-4DF7-A6E6-9FA3B26F1749}"/>
              </a:ext>
            </a:extLst>
          </p:cNvPr>
          <p:cNvGrpSpPr/>
          <p:nvPr/>
        </p:nvGrpSpPr>
        <p:grpSpPr>
          <a:xfrm>
            <a:off x="1753069" y="3672527"/>
            <a:ext cx="5637863" cy="1093023"/>
            <a:chOff x="1197090" y="3898669"/>
            <a:chExt cx="5637863" cy="1093023"/>
          </a:xfrm>
        </p:grpSpPr>
        <p:grpSp>
          <p:nvGrpSpPr>
            <p:cNvPr id="23" name="Group 22">
              <a:extLst>
                <a:ext uri="{FF2B5EF4-FFF2-40B4-BE49-F238E27FC236}">
                  <a16:creationId xmlns:a16="http://schemas.microsoft.com/office/drawing/2014/main" id="{DE1C807F-C290-47C5-80B7-A23C979AFB3E}"/>
                </a:ext>
              </a:extLst>
            </p:cNvPr>
            <p:cNvGrpSpPr/>
            <p:nvPr/>
          </p:nvGrpSpPr>
          <p:grpSpPr>
            <a:xfrm>
              <a:off x="4168876" y="3898669"/>
              <a:ext cx="2666077" cy="1093023"/>
              <a:chOff x="1325216" y="4976247"/>
              <a:chExt cx="1276675" cy="523404"/>
            </a:xfrm>
          </p:grpSpPr>
          <p:sp>
            <p:nvSpPr>
              <p:cNvPr id="25" name="Rectangle: Rounded Corners 24">
                <a:extLst>
                  <a:ext uri="{FF2B5EF4-FFF2-40B4-BE49-F238E27FC236}">
                    <a16:creationId xmlns:a16="http://schemas.microsoft.com/office/drawing/2014/main" id="{5AA387ED-E954-465B-98EF-CBAAA6E0D774}"/>
                  </a:ext>
                </a:extLst>
              </p:cNvPr>
              <p:cNvSpPr/>
              <p:nvPr/>
            </p:nvSpPr>
            <p:spPr>
              <a:xfrm>
                <a:off x="2237372"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46A4C1D2-7F2B-4482-84AB-F13F835E519A}"/>
                  </a:ext>
                </a:extLst>
              </p:cNvPr>
              <p:cNvSpPr/>
              <p:nvPr/>
            </p:nvSpPr>
            <p:spPr>
              <a:xfrm>
                <a:off x="1836833"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a:latin typeface="Century Gothic" panose="020B0502020202020204" pitchFamily="34" charset="0"/>
                </a:endParaRPr>
              </a:p>
            </p:txBody>
          </p:sp>
          <p:sp>
            <p:nvSpPr>
              <p:cNvPr id="27" name="Oval 26">
                <a:extLst>
                  <a:ext uri="{FF2B5EF4-FFF2-40B4-BE49-F238E27FC236}">
                    <a16:creationId xmlns:a16="http://schemas.microsoft.com/office/drawing/2014/main" id="{BA0C40F0-9C6C-479D-AA27-A2C10096D8FD}"/>
                  </a:ext>
                </a:extLst>
              </p:cNvPr>
              <p:cNvSpPr/>
              <p:nvPr/>
            </p:nvSpPr>
            <p:spPr>
              <a:xfrm>
                <a:off x="1728805" y="520717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a:p>
            </p:txBody>
          </p:sp>
          <p:sp>
            <p:nvSpPr>
              <p:cNvPr id="28" name="Rectangle: Rounded Corners 27">
                <a:extLst>
                  <a:ext uri="{FF2B5EF4-FFF2-40B4-BE49-F238E27FC236}">
                    <a16:creationId xmlns:a16="http://schemas.microsoft.com/office/drawing/2014/main" id="{D78D4DBD-A4D2-421C-9F2C-4A7CF7BEB01E}"/>
                  </a:ext>
                </a:extLst>
              </p:cNvPr>
              <p:cNvSpPr/>
              <p:nvPr/>
            </p:nvSpPr>
            <p:spPr>
              <a:xfrm>
                <a:off x="1325216" y="4976247"/>
                <a:ext cx="364519" cy="52340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3</a:t>
                </a:r>
              </a:p>
            </p:txBody>
          </p:sp>
        </p:grpSp>
        <p:sp>
          <p:nvSpPr>
            <p:cNvPr id="24" name="Rectangle 23">
              <a:extLst>
                <a:ext uri="{FF2B5EF4-FFF2-40B4-BE49-F238E27FC236}">
                  <a16:creationId xmlns:a16="http://schemas.microsoft.com/office/drawing/2014/main" id="{8DC2F378-D187-45C1-B152-9C1F9D2D8484}"/>
                </a:ext>
              </a:extLst>
            </p:cNvPr>
            <p:cNvSpPr/>
            <p:nvPr/>
          </p:nvSpPr>
          <p:spPr>
            <a:xfrm>
              <a:off x="1197090" y="3937349"/>
              <a:ext cx="2783134" cy="1015663"/>
            </a:xfrm>
            <a:prstGeom prst="rect">
              <a:avLst/>
            </a:prstGeom>
          </p:spPr>
          <p:txBody>
            <a:bodyPr wrap="none">
              <a:spAutoFit/>
            </a:bodyPr>
            <a:lstStyle/>
            <a:p>
              <a:r>
                <a:rPr lang="en-GB" sz="6000" b="1" dirty="0">
                  <a:latin typeface="Century Gothic" panose="020B0502020202020204" pitchFamily="34" charset="0"/>
                  <a:sym typeface="Wingdings" panose="05000000000000000000" pitchFamily="2" charset="2"/>
                </a:rPr>
                <a:t>£5.61 &gt;</a:t>
              </a:r>
              <a:endParaRPr lang="en-GB" sz="6000" b="1" dirty="0"/>
            </a:p>
          </p:txBody>
        </p:sp>
      </p:grpSp>
      <p:grpSp>
        <p:nvGrpSpPr>
          <p:cNvPr id="20" name="Group 19">
            <a:extLst>
              <a:ext uri="{FF2B5EF4-FFF2-40B4-BE49-F238E27FC236}">
                <a16:creationId xmlns:a16="http://schemas.microsoft.com/office/drawing/2014/main" id="{5948E916-09A7-402D-8303-D80D57ABB6CC}"/>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D20F99BA-8B03-4E61-91DD-169FBA96BEA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4212C1C7-6030-4B9F-8105-18B035DE0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9475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9EC30CE2-E8B2-412D-BBDB-5EF50FD3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2" name="Rectangle 21">
            <a:extLst>
              <a:ext uri="{FF2B5EF4-FFF2-40B4-BE49-F238E27FC236}">
                <a16:creationId xmlns:a16="http://schemas.microsoft.com/office/drawing/2014/main" id="{BED53D7E-6639-4A99-BD36-9555EF6336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most money? Explain why.</a:t>
            </a: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pPr algn="ctr"/>
            <a:endParaRPr lang="en-GB" sz="2800" u="sng"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0" name="TextBox 9">
            <a:extLst>
              <a:ext uri="{FF2B5EF4-FFF2-40B4-BE49-F238E27FC236}">
                <a16:creationId xmlns:a16="http://schemas.microsoft.com/office/drawing/2014/main" id="{F7F66C91-B943-4E8D-9DD4-7376589E7EAE}"/>
              </a:ext>
            </a:extLst>
          </p:cNvPr>
          <p:cNvSpPr txBox="1"/>
          <p:nvPr/>
        </p:nvSpPr>
        <p:spPr>
          <a:xfrm>
            <a:off x="1417856" y="3882112"/>
            <a:ext cx="1029921" cy="523220"/>
          </a:xfrm>
          <a:prstGeom prst="rect">
            <a:avLst/>
          </a:prstGeom>
          <a:noFill/>
        </p:spPr>
        <p:txBody>
          <a:bodyPr wrap="square" rtlCol="0">
            <a:spAutoFit/>
          </a:bodyPr>
          <a:lstStyle/>
          <a:p>
            <a:pPr algn="ctr"/>
            <a:r>
              <a:rPr lang="en-GB" sz="2800" b="1" dirty="0">
                <a:latin typeface="Century Gothic" panose="020B0502020202020204" pitchFamily="34" charset="0"/>
              </a:rPr>
              <a:t>Lee</a:t>
            </a:r>
          </a:p>
        </p:txBody>
      </p:sp>
      <p:sp>
        <p:nvSpPr>
          <p:cNvPr id="12" name="TextBox 11">
            <a:extLst>
              <a:ext uri="{FF2B5EF4-FFF2-40B4-BE49-F238E27FC236}">
                <a16:creationId xmlns:a16="http://schemas.microsoft.com/office/drawing/2014/main" id="{4FA91E78-757D-40E7-9B55-021C3757CEFB}"/>
              </a:ext>
            </a:extLst>
          </p:cNvPr>
          <p:cNvSpPr txBox="1"/>
          <p:nvPr/>
        </p:nvSpPr>
        <p:spPr>
          <a:xfrm>
            <a:off x="6589933" y="5740284"/>
            <a:ext cx="1141646" cy="523220"/>
          </a:xfrm>
          <a:prstGeom prst="rect">
            <a:avLst/>
          </a:prstGeom>
          <a:noFill/>
        </p:spPr>
        <p:txBody>
          <a:bodyPr wrap="square" rtlCol="0">
            <a:spAutoFit/>
          </a:bodyPr>
          <a:lstStyle/>
          <a:p>
            <a:pPr algn="ctr"/>
            <a:r>
              <a:rPr lang="en-GB" sz="2800" b="1" dirty="0">
                <a:latin typeface="Century Gothic" panose="020B0502020202020204" pitchFamily="34" charset="0"/>
              </a:rPr>
              <a:t>Milo</a:t>
            </a:r>
          </a:p>
        </p:txBody>
      </p:sp>
      <p:sp>
        <p:nvSpPr>
          <p:cNvPr id="13" name="Speech Bubble: Rectangle with Corners Rounded 12">
            <a:extLst>
              <a:ext uri="{FF2B5EF4-FFF2-40B4-BE49-F238E27FC236}">
                <a16:creationId xmlns:a16="http://schemas.microsoft.com/office/drawing/2014/main" id="{71ED8110-2C7C-4FAA-8948-DA9E267911BF}"/>
              </a:ext>
            </a:extLst>
          </p:cNvPr>
          <p:cNvSpPr/>
          <p:nvPr/>
        </p:nvSpPr>
        <p:spPr>
          <a:xfrm>
            <a:off x="3143596" y="1829636"/>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two 50p coins.</a:t>
            </a:r>
          </a:p>
        </p:txBody>
      </p:sp>
      <p:sp>
        <p:nvSpPr>
          <p:cNvPr id="14" name="Speech Bubble: Rectangle with Corners Rounded 13">
            <a:extLst>
              <a:ext uri="{FF2B5EF4-FFF2-40B4-BE49-F238E27FC236}">
                <a16:creationId xmlns:a16="http://schemas.microsoft.com/office/drawing/2014/main" id="{896BD09D-B832-4A22-B08E-6CC2BBD024DB}"/>
              </a:ext>
            </a:extLst>
          </p:cNvPr>
          <p:cNvSpPr/>
          <p:nvPr/>
        </p:nvSpPr>
        <p:spPr>
          <a:xfrm flipH="1">
            <a:off x="3852152" y="3513722"/>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six 20p coins.</a:t>
            </a:r>
          </a:p>
        </p:txBody>
      </p:sp>
      <p:grpSp>
        <p:nvGrpSpPr>
          <p:cNvPr id="15" name="Group 14">
            <a:extLst>
              <a:ext uri="{FF2B5EF4-FFF2-40B4-BE49-F238E27FC236}">
                <a16:creationId xmlns:a16="http://schemas.microsoft.com/office/drawing/2014/main" id="{49FCA3E1-2799-4267-8F9A-7427ACD6D5AC}"/>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AA2FBEAA-25C0-45B1-9128-80D02AF7A09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03F3674-3EA4-4341-9AF3-A60F25224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8325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9EC30CE2-E8B2-412D-BBDB-5EF50FD3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2" name="Rectangle 21">
            <a:extLst>
              <a:ext uri="{FF2B5EF4-FFF2-40B4-BE49-F238E27FC236}">
                <a16:creationId xmlns:a16="http://schemas.microsoft.com/office/drawing/2014/main" id="{BED53D7E-6639-4A99-BD36-9555EF6336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most money?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Milo has the most because…</a:t>
            </a: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pPr algn="ctr"/>
            <a:endParaRPr lang="en-GB" sz="2800" u="sng"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0" name="TextBox 9">
            <a:extLst>
              <a:ext uri="{FF2B5EF4-FFF2-40B4-BE49-F238E27FC236}">
                <a16:creationId xmlns:a16="http://schemas.microsoft.com/office/drawing/2014/main" id="{F7F66C91-B943-4E8D-9DD4-7376589E7EAE}"/>
              </a:ext>
            </a:extLst>
          </p:cNvPr>
          <p:cNvSpPr txBox="1"/>
          <p:nvPr/>
        </p:nvSpPr>
        <p:spPr>
          <a:xfrm>
            <a:off x="1417856" y="3882112"/>
            <a:ext cx="1029921" cy="523220"/>
          </a:xfrm>
          <a:prstGeom prst="rect">
            <a:avLst/>
          </a:prstGeom>
          <a:noFill/>
        </p:spPr>
        <p:txBody>
          <a:bodyPr wrap="square" rtlCol="0">
            <a:spAutoFit/>
          </a:bodyPr>
          <a:lstStyle/>
          <a:p>
            <a:pPr algn="ctr"/>
            <a:r>
              <a:rPr lang="en-GB" sz="2800" b="1" dirty="0">
                <a:latin typeface="Century Gothic" panose="020B0502020202020204" pitchFamily="34" charset="0"/>
              </a:rPr>
              <a:t>Lee</a:t>
            </a:r>
          </a:p>
        </p:txBody>
      </p:sp>
      <p:sp>
        <p:nvSpPr>
          <p:cNvPr id="12" name="TextBox 11">
            <a:extLst>
              <a:ext uri="{FF2B5EF4-FFF2-40B4-BE49-F238E27FC236}">
                <a16:creationId xmlns:a16="http://schemas.microsoft.com/office/drawing/2014/main" id="{4FA91E78-757D-40E7-9B55-021C3757CEFB}"/>
              </a:ext>
            </a:extLst>
          </p:cNvPr>
          <p:cNvSpPr txBox="1"/>
          <p:nvPr/>
        </p:nvSpPr>
        <p:spPr>
          <a:xfrm>
            <a:off x="6589933" y="5740284"/>
            <a:ext cx="1141646" cy="523220"/>
          </a:xfrm>
          <a:prstGeom prst="rect">
            <a:avLst/>
          </a:prstGeom>
          <a:noFill/>
        </p:spPr>
        <p:txBody>
          <a:bodyPr wrap="square" rtlCol="0">
            <a:spAutoFit/>
          </a:bodyPr>
          <a:lstStyle/>
          <a:p>
            <a:pPr algn="ctr"/>
            <a:r>
              <a:rPr lang="en-GB" sz="2800" b="1" dirty="0">
                <a:latin typeface="Century Gothic" panose="020B0502020202020204" pitchFamily="34" charset="0"/>
              </a:rPr>
              <a:t>Milo</a:t>
            </a:r>
          </a:p>
        </p:txBody>
      </p:sp>
      <p:sp>
        <p:nvSpPr>
          <p:cNvPr id="13" name="Speech Bubble: Rectangle with Corners Rounded 12">
            <a:extLst>
              <a:ext uri="{FF2B5EF4-FFF2-40B4-BE49-F238E27FC236}">
                <a16:creationId xmlns:a16="http://schemas.microsoft.com/office/drawing/2014/main" id="{71ED8110-2C7C-4FAA-8948-DA9E267911BF}"/>
              </a:ext>
            </a:extLst>
          </p:cNvPr>
          <p:cNvSpPr/>
          <p:nvPr/>
        </p:nvSpPr>
        <p:spPr>
          <a:xfrm>
            <a:off x="3143596" y="1829636"/>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two 50p coins.</a:t>
            </a:r>
          </a:p>
        </p:txBody>
      </p:sp>
      <p:sp>
        <p:nvSpPr>
          <p:cNvPr id="14" name="Speech Bubble: Rectangle with Corners Rounded 13">
            <a:extLst>
              <a:ext uri="{FF2B5EF4-FFF2-40B4-BE49-F238E27FC236}">
                <a16:creationId xmlns:a16="http://schemas.microsoft.com/office/drawing/2014/main" id="{896BD09D-B832-4A22-B08E-6CC2BBD024DB}"/>
              </a:ext>
            </a:extLst>
          </p:cNvPr>
          <p:cNvSpPr/>
          <p:nvPr/>
        </p:nvSpPr>
        <p:spPr>
          <a:xfrm flipH="1">
            <a:off x="3852152" y="3513722"/>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six 20p coins.</a:t>
            </a:r>
          </a:p>
        </p:txBody>
      </p:sp>
      <p:grpSp>
        <p:nvGrpSpPr>
          <p:cNvPr id="15" name="Group 14">
            <a:extLst>
              <a:ext uri="{FF2B5EF4-FFF2-40B4-BE49-F238E27FC236}">
                <a16:creationId xmlns:a16="http://schemas.microsoft.com/office/drawing/2014/main" id="{49FCA3E1-2799-4267-8F9A-7427ACD6D5AC}"/>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AA2FBEAA-25C0-45B1-9128-80D02AF7A09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03F3674-3EA4-4341-9AF3-A60F25224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4498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 – Ordering Money</a:t>
            </a:r>
            <a:br>
              <a:rPr lang="en-GB" b="1" dirty="0">
                <a:solidFill>
                  <a:schemeClr val="bg2">
                    <a:lumMod val="50000"/>
                  </a:schemeClr>
                </a:solidFill>
                <a:latin typeface="Century Gothic" panose="020B0502020202020204" pitchFamily="34" charset="0"/>
              </a:rPr>
            </a:br>
            <a:endParaRPr lang="en-GB"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1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 (4M1) </a:t>
            </a:r>
            <a:r>
              <a:rPr lang="en-GB" sz="1200" b="1" u="sng" dirty="0">
                <a:latin typeface="Century Gothic" panose="020B0502020202020204" pitchFamily="34" charset="0"/>
                <a:hlinkClick r:id="rId3"/>
              </a:rPr>
              <a:t>Estimate, compare and calculate different measures, including money in pounds and pence</a:t>
            </a:r>
            <a:br>
              <a:rPr lang="en-GB" sz="14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r>
              <a:rPr lang="en-GB" sz="1200" b="1" dirty="0">
                <a:solidFill>
                  <a:prstClr val="black"/>
                </a:solidFill>
                <a:latin typeface="Century Gothic" panose="020B0502020202020204" pitchFamily="34" charset="0"/>
              </a:rPr>
              <a:t>.</a:t>
            </a:r>
          </a:p>
        </p:txBody>
      </p:sp>
      <p:grpSp>
        <p:nvGrpSpPr>
          <p:cNvPr id="7" name="Group 6">
            <a:extLst>
              <a:ext uri="{FF2B5EF4-FFF2-40B4-BE49-F238E27FC236}">
                <a16:creationId xmlns:a16="http://schemas.microsoft.com/office/drawing/2014/main" id="{962D7070-7BB0-41E2-AFC5-344DFAC0D8B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F64E03E-CB40-44BF-AB20-3DF3574FE1D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49E2F0C5-A208-47E0-A653-4FDEE8166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9EC30CE2-E8B2-412D-BBDB-5EF50FD31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2" name="Rectangle 21">
            <a:extLst>
              <a:ext uri="{FF2B5EF4-FFF2-40B4-BE49-F238E27FC236}">
                <a16:creationId xmlns:a16="http://schemas.microsoft.com/office/drawing/2014/main" id="{BED53D7E-6639-4A99-BD36-9555EF63368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has the most money?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Milo has the most because 6 x 20p = 120p </a:t>
            </a:r>
          </a:p>
          <a:p>
            <a:r>
              <a:rPr lang="en-GB" sz="2000" b="1" dirty="0">
                <a:solidFill>
                  <a:srgbClr val="FF0000"/>
                </a:solidFill>
                <a:latin typeface="Century Gothic" panose="020B0502020202020204" pitchFamily="34" charset="0"/>
              </a:rPr>
              <a:t>whereas 2 x 50p = 100p.</a:t>
            </a:r>
            <a:endParaRPr lang="en-US" sz="2000" b="1"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endParaRPr lang="en-GB" sz="2800" dirty="0">
              <a:solidFill>
                <a:srgbClr val="FF0000"/>
              </a:solidFill>
              <a:latin typeface="Century Gothic" panose="020B0502020202020204" pitchFamily="34" charset="0"/>
            </a:endParaRPr>
          </a:p>
          <a:p>
            <a:pPr algn="ctr"/>
            <a:endParaRPr lang="en-GB" sz="2800" u="sng" dirty="0">
              <a:solidFill>
                <a:schemeClr val="tx1"/>
              </a:solidFill>
              <a:latin typeface="Century Gothic" panose="020B0502020202020204" pitchFamily="34" charset="0"/>
            </a:endParaRPr>
          </a:p>
          <a:p>
            <a:pPr lvl="0"/>
            <a:endParaRPr lang="en-GB" sz="2800" dirty="0">
              <a:solidFill>
                <a:srgbClr val="E7E6E6">
                  <a:lumMod val="25000"/>
                </a:srgbClr>
              </a:solidFill>
              <a:latin typeface="Century Gothic" panose="020B0502020202020204" pitchFamily="34" charset="0"/>
            </a:endParaRPr>
          </a:p>
        </p:txBody>
      </p:sp>
      <p:sp>
        <p:nvSpPr>
          <p:cNvPr id="10" name="TextBox 9">
            <a:extLst>
              <a:ext uri="{FF2B5EF4-FFF2-40B4-BE49-F238E27FC236}">
                <a16:creationId xmlns:a16="http://schemas.microsoft.com/office/drawing/2014/main" id="{F7F66C91-B943-4E8D-9DD4-7376589E7EAE}"/>
              </a:ext>
            </a:extLst>
          </p:cNvPr>
          <p:cNvSpPr txBox="1"/>
          <p:nvPr/>
        </p:nvSpPr>
        <p:spPr>
          <a:xfrm>
            <a:off x="1417856" y="3882112"/>
            <a:ext cx="1029921" cy="523220"/>
          </a:xfrm>
          <a:prstGeom prst="rect">
            <a:avLst/>
          </a:prstGeom>
          <a:noFill/>
        </p:spPr>
        <p:txBody>
          <a:bodyPr wrap="square" rtlCol="0">
            <a:spAutoFit/>
          </a:bodyPr>
          <a:lstStyle/>
          <a:p>
            <a:pPr algn="ctr"/>
            <a:r>
              <a:rPr lang="en-GB" sz="2800" b="1" dirty="0">
                <a:latin typeface="Century Gothic" panose="020B0502020202020204" pitchFamily="34" charset="0"/>
              </a:rPr>
              <a:t>Lee</a:t>
            </a:r>
          </a:p>
        </p:txBody>
      </p:sp>
      <p:sp>
        <p:nvSpPr>
          <p:cNvPr id="12" name="TextBox 11">
            <a:extLst>
              <a:ext uri="{FF2B5EF4-FFF2-40B4-BE49-F238E27FC236}">
                <a16:creationId xmlns:a16="http://schemas.microsoft.com/office/drawing/2014/main" id="{4FA91E78-757D-40E7-9B55-021C3757CEFB}"/>
              </a:ext>
            </a:extLst>
          </p:cNvPr>
          <p:cNvSpPr txBox="1"/>
          <p:nvPr/>
        </p:nvSpPr>
        <p:spPr>
          <a:xfrm>
            <a:off x="6589933" y="5740284"/>
            <a:ext cx="1141646" cy="523220"/>
          </a:xfrm>
          <a:prstGeom prst="rect">
            <a:avLst/>
          </a:prstGeom>
          <a:noFill/>
        </p:spPr>
        <p:txBody>
          <a:bodyPr wrap="square" rtlCol="0">
            <a:spAutoFit/>
          </a:bodyPr>
          <a:lstStyle/>
          <a:p>
            <a:pPr algn="ctr"/>
            <a:r>
              <a:rPr lang="en-GB" sz="2800" b="1" dirty="0">
                <a:latin typeface="Century Gothic" panose="020B0502020202020204" pitchFamily="34" charset="0"/>
              </a:rPr>
              <a:t>Milo</a:t>
            </a:r>
          </a:p>
        </p:txBody>
      </p:sp>
      <p:sp>
        <p:nvSpPr>
          <p:cNvPr id="13" name="Speech Bubble: Rectangle with Corners Rounded 12">
            <a:extLst>
              <a:ext uri="{FF2B5EF4-FFF2-40B4-BE49-F238E27FC236}">
                <a16:creationId xmlns:a16="http://schemas.microsoft.com/office/drawing/2014/main" id="{71ED8110-2C7C-4FAA-8948-DA9E267911BF}"/>
              </a:ext>
            </a:extLst>
          </p:cNvPr>
          <p:cNvSpPr/>
          <p:nvPr/>
        </p:nvSpPr>
        <p:spPr>
          <a:xfrm>
            <a:off x="3143596" y="1829636"/>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two 50p coins.</a:t>
            </a:r>
          </a:p>
        </p:txBody>
      </p:sp>
      <p:sp>
        <p:nvSpPr>
          <p:cNvPr id="14" name="Speech Bubble: Rectangle with Corners Rounded 13">
            <a:extLst>
              <a:ext uri="{FF2B5EF4-FFF2-40B4-BE49-F238E27FC236}">
                <a16:creationId xmlns:a16="http://schemas.microsoft.com/office/drawing/2014/main" id="{896BD09D-B832-4A22-B08E-6CC2BBD024DB}"/>
              </a:ext>
            </a:extLst>
          </p:cNvPr>
          <p:cNvSpPr/>
          <p:nvPr/>
        </p:nvSpPr>
        <p:spPr>
          <a:xfrm flipH="1">
            <a:off x="3852152" y="3513722"/>
            <a:ext cx="2088000" cy="1260000"/>
          </a:xfrm>
          <a:prstGeom prst="wedgeRoundRectCallout">
            <a:avLst>
              <a:gd name="adj1" fmla="val -66063"/>
              <a:gd name="adj2" fmla="val 42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I have six 20p coins.</a:t>
            </a:r>
          </a:p>
        </p:txBody>
      </p:sp>
      <p:grpSp>
        <p:nvGrpSpPr>
          <p:cNvPr id="15" name="Group 14">
            <a:extLst>
              <a:ext uri="{FF2B5EF4-FFF2-40B4-BE49-F238E27FC236}">
                <a16:creationId xmlns:a16="http://schemas.microsoft.com/office/drawing/2014/main" id="{49FCA3E1-2799-4267-8F9A-7427ACD6D5AC}"/>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AA2FBEAA-25C0-45B1-9128-80D02AF7A09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03F3674-3EA4-4341-9AF3-A60F25224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6539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2 – Measurement: Money</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2: Ordering Money</a:t>
            </a:r>
          </a:p>
          <a:p>
            <a:pPr lvl="0" fontAlgn="base">
              <a:defRPr/>
            </a:pP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983E260-B9C0-46DD-A780-00A87E3F52F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003387EC-B357-4B5E-B551-453FB5C0570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0E76566E-F709-401C-A03D-A12E13A0C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3DF6805A-22EA-41E3-B754-AD570DA6A3A3}"/>
              </a:ext>
            </a:extLst>
          </p:cNvPr>
          <p:cNvGrpSpPr/>
          <p:nvPr/>
        </p:nvGrpSpPr>
        <p:grpSpPr>
          <a:xfrm>
            <a:off x="59531" y="6454317"/>
            <a:ext cx="1238534" cy="403683"/>
            <a:chOff x="68077" y="6454317"/>
            <a:chExt cx="1238534" cy="403683"/>
          </a:xfrm>
        </p:grpSpPr>
        <p:sp>
          <p:nvSpPr>
            <p:cNvPr id="23" name="TextBox 8">
              <a:extLst>
                <a:ext uri="{FF2B5EF4-FFF2-40B4-BE49-F238E27FC236}">
                  <a16:creationId xmlns:a16="http://schemas.microsoft.com/office/drawing/2014/main" id="{945B1781-C437-4EC7-8792-F9CF7E63327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4" name="Picture 23" descr="A close up of a sign&#10;&#10;Description generated with high confidence">
              <a:extLst>
                <a:ext uri="{FF2B5EF4-FFF2-40B4-BE49-F238E27FC236}">
                  <a16:creationId xmlns:a16="http://schemas.microsoft.com/office/drawing/2014/main" id="{DF2C300A-C0A3-4914-9CB3-041E63506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1A9785DC-F093-4630-8390-A9F7DA320E2B}"/>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8" name="Rectangle 17">
            <a:extLst>
              <a:ext uri="{FF2B5EF4-FFF2-40B4-BE49-F238E27FC236}">
                <a16:creationId xmlns:a16="http://schemas.microsoft.com/office/drawing/2014/main" id="{A0A52697-4C5C-4679-A4DE-04778AA711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coins from lowest to highest value.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10p coins are in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50p coins are in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20p coins are in £1?</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5p coins are in £1?</a:t>
            </a:r>
            <a:endParaRPr lang="en-GB"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0995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45214E2A-AC32-4ED4-86E0-EF9DECF9E715}"/>
              </a:ext>
            </a:extLst>
          </p:cNvPr>
          <p:cNvGrpSpPr/>
          <p:nvPr/>
        </p:nvGrpSpPr>
        <p:grpSpPr>
          <a:xfrm>
            <a:off x="59531" y="6454317"/>
            <a:ext cx="1238534" cy="403683"/>
            <a:chOff x="68077" y="6454317"/>
            <a:chExt cx="1238534" cy="403683"/>
          </a:xfrm>
        </p:grpSpPr>
        <p:sp>
          <p:nvSpPr>
            <p:cNvPr id="23" name="TextBox 8">
              <a:extLst>
                <a:ext uri="{FF2B5EF4-FFF2-40B4-BE49-F238E27FC236}">
                  <a16:creationId xmlns:a16="http://schemas.microsoft.com/office/drawing/2014/main" id="{507EC824-9809-4E84-AC41-3281125AAD3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4" name="Picture 23" descr="A close up of a sign&#10;&#10;Description generated with high confidence">
              <a:extLst>
                <a:ext uri="{FF2B5EF4-FFF2-40B4-BE49-F238E27FC236}">
                  <a16:creationId xmlns:a16="http://schemas.microsoft.com/office/drawing/2014/main" id="{3EB78826-5C85-4669-A250-6361446FF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C5C1F162-310A-4D32-9AB9-A9B65EE86145}"/>
              </a:ext>
            </a:extLst>
          </p:cNvPr>
          <p:cNvPicPr>
            <a:picLocks noChangeAspect="1"/>
          </p:cNvPicPr>
          <p:nvPr/>
        </p:nvPicPr>
        <p:blipFill>
          <a:blip r:embed="rId4"/>
          <a:stretch>
            <a:fillRect/>
          </a:stretch>
        </p:blipFill>
        <p:spPr>
          <a:xfrm>
            <a:off x="115438" y="141339"/>
            <a:ext cx="8913124" cy="6322100"/>
          </a:xfrm>
          <a:prstGeom prst="rect">
            <a:avLst/>
          </a:prstGeom>
        </p:spPr>
      </p:pic>
      <p:sp>
        <p:nvSpPr>
          <p:cNvPr id="18" name="Rectangle 17">
            <a:extLst>
              <a:ext uri="{FF2B5EF4-FFF2-40B4-BE49-F238E27FC236}">
                <a16:creationId xmlns:a16="http://schemas.microsoft.com/office/drawing/2014/main" id="{9C110ED1-EBC1-4F80-84C5-3E73DBF96C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coins from lowest to highest value.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10p coins are in £1? </a:t>
            </a:r>
            <a:r>
              <a:rPr lang="en-GB" sz="2000" b="1" dirty="0">
                <a:solidFill>
                  <a:srgbClr val="FF0000"/>
                </a:solidFill>
                <a:latin typeface="Century Gothic" panose="020B0502020202020204" pitchFamily="34" charset="0"/>
              </a:rPr>
              <a:t>10</a:t>
            </a:r>
          </a:p>
          <a:p>
            <a:pPr algn="ctr"/>
            <a:endParaRPr lang="en-GB" sz="2000" b="1" dirty="0">
              <a:solidFill>
                <a:srgbClr val="FF0000"/>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50p coins are in £1? </a:t>
            </a:r>
            <a:r>
              <a:rPr lang="en-GB" sz="2000" b="1" dirty="0">
                <a:solidFill>
                  <a:srgbClr val="FF0000"/>
                </a:solidFill>
                <a:latin typeface="Century Gothic" panose="020B0502020202020204" pitchFamily="34" charset="0"/>
              </a:rPr>
              <a:t>2</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20p coins are in £1? </a:t>
            </a:r>
            <a:r>
              <a:rPr lang="en-GB" sz="2000" b="1" dirty="0">
                <a:solidFill>
                  <a:srgbClr val="FF0000"/>
                </a:solidFill>
                <a:latin typeface="Century Gothic" panose="020B0502020202020204" pitchFamily="34" charset="0"/>
              </a:rPr>
              <a:t>5</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5p coins are in £1? </a:t>
            </a:r>
            <a:r>
              <a:rPr lang="en-GB" sz="2000" b="1" dirty="0">
                <a:solidFill>
                  <a:srgbClr val="FF0000"/>
                </a:solidFill>
                <a:latin typeface="Century Gothic" panose="020B0502020202020204" pitchFamily="34" charset="0"/>
              </a:rPr>
              <a:t>20</a:t>
            </a: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19687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amounts from smallest to largest.</a:t>
            </a: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E73C5DB-FAA7-4B16-BB5C-91E1F508CEB8}"/>
              </a:ext>
            </a:extLst>
          </p:cNvPr>
          <p:cNvGraphicFramePr>
            <a:graphicFrameLocks noGrp="1"/>
          </p:cNvGraphicFramePr>
          <p:nvPr>
            <p:extLst>
              <p:ext uri="{D42A27DB-BD31-4B8C-83A1-F6EECF244321}">
                <p14:modId xmlns:p14="http://schemas.microsoft.com/office/powerpoint/2010/main" val="16744418"/>
              </p:ext>
            </p:extLst>
          </p:nvPr>
        </p:nvGraphicFramePr>
        <p:xfrm>
          <a:off x="2416385" y="2360140"/>
          <a:ext cx="4311230" cy="1881738"/>
        </p:xfrm>
        <a:graphic>
          <a:graphicData uri="http://schemas.openxmlformats.org/drawingml/2006/table">
            <a:tbl>
              <a:tblPr firstRow="1" bandRow="1">
                <a:tableStyleId>{5940675A-B579-460E-94D1-54222C63F5DA}</a:tableStyleId>
              </a:tblPr>
              <a:tblGrid>
                <a:gridCol w="1724492">
                  <a:extLst>
                    <a:ext uri="{9D8B030D-6E8A-4147-A177-3AD203B41FA5}">
                      <a16:colId xmlns:a16="http://schemas.microsoft.com/office/drawing/2014/main" val="1739842786"/>
                    </a:ext>
                  </a:extLst>
                </a:gridCol>
                <a:gridCol w="862246">
                  <a:extLst>
                    <a:ext uri="{9D8B030D-6E8A-4147-A177-3AD203B41FA5}">
                      <a16:colId xmlns:a16="http://schemas.microsoft.com/office/drawing/2014/main" val="2264703314"/>
                    </a:ext>
                  </a:extLst>
                </a:gridCol>
                <a:gridCol w="1724492">
                  <a:extLst>
                    <a:ext uri="{9D8B030D-6E8A-4147-A177-3AD203B41FA5}">
                      <a16:colId xmlns:a16="http://schemas.microsoft.com/office/drawing/2014/main" val="1714958750"/>
                    </a:ext>
                  </a:extLst>
                </a:gridCol>
              </a:tblGrid>
              <a:tr h="627246">
                <a:tc>
                  <a:txBody>
                    <a:bodyPr/>
                    <a:lstStyle/>
                    <a:p>
                      <a:pPr algn="ctr"/>
                      <a:r>
                        <a:rPr lang="en-GB" sz="2800" b="1" dirty="0">
                          <a:latin typeface="Century Gothic" panose="020B0502020202020204" pitchFamily="34" charset="0"/>
                        </a:rPr>
                        <a:t>6,932p</a:t>
                      </a:r>
                      <a:endParaRPr lang="en-US" sz="2800" b="1" dirty="0">
                        <a:latin typeface="Century Gothic" panose="020B0502020202020204" pitchFamily="34" charset="0"/>
                      </a:endParaRPr>
                    </a:p>
                  </a:txBody>
                  <a:tcPr anchor="ctr">
                    <a:solidFill>
                      <a:schemeClr val="accent5">
                        <a:lumMod val="20000"/>
                        <a:lumOff val="80000"/>
                      </a:schemeClr>
                    </a:solidFill>
                  </a:tcPr>
                </a:tc>
                <a:tc>
                  <a:txBody>
                    <a:bodyPr/>
                    <a:lstStyle/>
                    <a:p>
                      <a:pPr algn="ctr"/>
                      <a:endParaRPr lang="en-US" sz="2800" b="1" dirty="0">
                        <a:latin typeface="Century Gothic" panose="020B0502020202020204"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2,135p</a:t>
                      </a:r>
                      <a:endParaRPr lang="en-US" sz="2800" b="1" dirty="0">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537285342"/>
                  </a:ext>
                </a:extLst>
              </a:tr>
              <a:tr h="627246">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23133365"/>
                  </a:ext>
                </a:extLst>
              </a:tr>
              <a:tr h="627246">
                <a:tc>
                  <a:txBody>
                    <a:bodyPr/>
                    <a:lstStyle/>
                    <a:p>
                      <a:pPr algn="ctr"/>
                      <a:r>
                        <a:rPr lang="en-GB" sz="2800" b="1" dirty="0">
                          <a:latin typeface="Century Gothic" panose="020B0502020202020204" pitchFamily="34" charset="0"/>
                        </a:rPr>
                        <a:t>4,863p</a:t>
                      </a:r>
                      <a:endParaRPr lang="en-US" sz="2800" b="1" dirty="0">
                        <a:latin typeface="Century Gothic" panose="020B0502020202020204" pitchFamily="34" charset="0"/>
                      </a:endParaRPr>
                    </a:p>
                  </a:txBody>
                  <a:tcPr anchor="ctr">
                    <a:solidFill>
                      <a:schemeClr val="accent5">
                        <a:lumMod val="20000"/>
                        <a:lumOff val="80000"/>
                      </a:schemeClr>
                    </a:solidFill>
                  </a:tcPr>
                </a:tc>
                <a:tc>
                  <a:txBody>
                    <a:bodyPr/>
                    <a:lstStyle/>
                    <a:p>
                      <a:pPr algn="ctr"/>
                      <a:endParaRPr lang="en-US" sz="2800" b="1" dirty="0">
                        <a:latin typeface="Century Gothic" panose="020B0502020202020204"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3,921p</a:t>
                      </a:r>
                      <a:endParaRPr lang="en-US" sz="2800" b="1" dirty="0">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310658379"/>
                  </a:ext>
                </a:extLst>
              </a:tr>
            </a:tbl>
          </a:graphicData>
        </a:graphic>
      </p:graphicFrame>
      <p:grpSp>
        <p:nvGrpSpPr>
          <p:cNvPr id="9" name="Group 8">
            <a:extLst>
              <a:ext uri="{FF2B5EF4-FFF2-40B4-BE49-F238E27FC236}">
                <a16:creationId xmlns:a16="http://schemas.microsoft.com/office/drawing/2014/main" id="{67454D8C-C9A1-4EE9-8BDA-F8D4A6124BB7}"/>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F573494-A493-464C-8A88-FDF8BCC155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5CEF7E1-B6F6-46DA-9D54-C019160FD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these amounts from smallest to largest.</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US" sz="2000" b="1" dirty="0">
                <a:solidFill>
                  <a:srgbClr val="FF0000"/>
                </a:solidFill>
                <a:latin typeface="Century Gothic" panose="020B0502020202020204" pitchFamily="34" charset="0"/>
              </a:rPr>
              <a:t>2,135p, 3,921p, 4,863p, 6,932p</a:t>
            </a:r>
          </a:p>
        </p:txBody>
      </p:sp>
      <p:graphicFrame>
        <p:nvGraphicFramePr>
          <p:cNvPr id="7" name="Table 6">
            <a:extLst>
              <a:ext uri="{FF2B5EF4-FFF2-40B4-BE49-F238E27FC236}">
                <a16:creationId xmlns:a16="http://schemas.microsoft.com/office/drawing/2014/main" id="{0E73C5DB-FAA7-4B16-BB5C-91E1F508CEB8}"/>
              </a:ext>
            </a:extLst>
          </p:cNvPr>
          <p:cNvGraphicFramePr>
            <a:graphicFrameLocks noGrp="1"/>
          </p:cNvGraphicFramePr>
          <p:nvPr>
            <p:extLst>
              <p:ext uri="{D42A27DB-BD31-4B8C-83A1-F6EECF244321}">
                <p14:modId xmlns:p14="http://schemas.microsoft.com/office/powerpoint/2010/main" val="2810548011"/>
              </p:ext>
            </p:extLst>
          </p:nvPr>
        </p:nvGraphicFramePr>
        <p:xfrm>
          <a:off x="2416385" y="2360140"/>
          <a:ext cx="4311230" cy="1881738"/>
        </p:xfrm>
        <a:graphic>
          <a:graphicData uri="http://schemas.openxmlformats.org/drawingml/2006/table">
            <a:tbl>
              <a:tblPr firstRow="1" bandRow="1">
                <a:tableStyleId>{5940675A-B579-460E-94D1-54222C63F5DA}</a:tableStyleId>
              </a:tblPr>
              <a:tblGrid>
                <a:gridCol w="1724492">
                  <a:extLst>
                    <a:ext uri="{9D8B030D-6E8A-4147-A177-3AD203B41FA5}">
                      <a16:colId xmlns:a16="http://schemas.microsoft.com/office/drawing/2014/main" val="1739842786"/>
                    </a:ext>
                  </a:extLst>
                </a:gridCol>
                <a:gridCol w="862246">
                  <a:extLst>
                    <a:ext uri="{9D8B030D-6E8A-4147-A177-3AD203B41FA5}">
                      <a16:colId xmlns:a16="http://schemas.microsoft.com/office/drawing/2014/main" val="2264703314"/>
                    </a:ext>
                  </a:extLst>
                </a:gridCol>
                <a:gridCol w="1724492">
                  <a:extLst>
                    <a:ext uri="{9D8B030D-6E8A-4147-A177-3AD203B41FA5}">
                      <a16:colId xmlns:a16="http://schemas.microsoft.com/office/drawing/2014/main" val="1714958750"/>
                    </a:ext>
                  </a:extLst>
                </a:gridCol>
              </a:tblGrid>
              <a:tr h="627246">
                <a:tc>
                  <a:txBody>
                    <a:bodyPr/>
                    <a:lstStyle/>
                    <a:p>
                      <a:pPr algn="ctr"/>
                      <a:r>
                        <a:rPr lang="en-GB" sz="2800" b="1" dirty="0">
                          <a:latin typeface="Century Gothic" panose="020B0502020202020204" pitchFamily="34" charset="0"/>
                        </a:rPr>
                        <a:t>6,932p</a:t>
                      </a:r>
                      <a:endParaRPr lang="en-US" sz="2800" b="1" dirty="0">
                        <a:latin typeface="Century Gothic" panose="020B0502020202020204" pitchFamily="34" charset="0"/>
                      </a:endParaRPr>
                    </a:p>
                  </a:txBody>
                  <a:tcPr anchor="ctr">
                    <a:solidFill>
                      <a:schemeClr val="accent5">
                        <a:lumMod val="20000"/>
                        <a:lumOff val="80000"/>
                      </a:schemeClr>
                    </a:solidFill>
                  </a:tcPr>
                </a:tc>
                <a:tc>
                  <a:txBody>
                    <a:bodyPr/>
                    <a:lstStyle/>
                    <a:p>
                      <a:pPr algn="ctr"/>
                      <a:endParaRPr lang="en-US" sz="2800" b="1" dirty="0">
                        <a:latin typeface="Century Gothic" panose="020B0502020202020204"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2,135p</a:t>
                      </a:r>
                      <a:endParaRPr lang="en-US" sz="2800" b="1" dirty="0">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537285342"/>
                  </a:ext>
                </a:extLst>
              </a:tr>
              <a:tr h="627246">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2800" b="1"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23133365"/>
                  </a:ext>
                </a:extLst>
              </a:tr>
              <a:tr h="627246">
                <a:tc>
                  <a:txBody>
                    <a:bodyPr/>
                    <a:lstStyle/>
                    <a:p>
                      <a:pPr algn="ctr"/>
                      <a:r>
                        <a:rPr lang="en-GB" sz="2800" b="1" dirty="0">
                          <a:latin typeface="Century Gothic" panose="020B0502020202020204" pitchFamily="34" charset="0"/>
                        </a:rPr>
                        <a:t>4,863p</a:t>
                      </a:r>
                      <a:endParaRPr lang="en-US" sz="2800" b="1" dirty="0">
                        <a:latin typeface="Century Gothic" panose="020B0502020202020204" pitchFamily="34" charset="0"/>
                      </a:endParaRPr>
                    </a:p>
                  </a:txBody>
                  <a:tcPr anchor="ctr">
                    <a:solidFill>
                      <a:schemeClr val="accent5">
                        <a:lumMod val="20000"/>
                        <a:lumOff val="80000"/>
                      </a:schemeClr>
                    </a:solidFill>
                  </a:tcPr>
                </a:tc>
                <a:tc>
                  <a:txBody>
                    <a:bodyPr/>
                    <a:lstStyle/>
                    <a:p>
                      <a:pPr algn="ctr"/>
                      <a:endParaRPr lang="en-US" sz="2800" b="1" dirty="0">
                        <a:latin typeface="Century Gothic" panose="020B0502020202020204" pitchFamily="34"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3,921p</a:t>
                      </a:r>
                      <a:endParaRPr lang="en-US" sz="2800" b="1" dirty="0">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310658379"/>
                  </a:ext>
                </a:extLst>
              </a:tr>
            </a:tbl>
          </a:graphicData>
        </a:graphic>
      </p:graphicFrame>
      <p:grpSp>
        <p:nvGrpSpPr>
          <p:cNvPr id="9" name="Group 8">
            <a:extLst>
              <a:ext uri="{FF2B5EF4-FFF2-40B4-BE49-F238E27FC236}">
                <a16:creationId xmlns:a16="http://schemas.microsoft.com/office/drawing/2014/main" id="{9029A668-233C-4B53-8760-464224047E0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370B5CF-597E-4BAD-8816-7244B0ED045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65E027A-DA44-4174-9F3D-B952CBDC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9089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amount that would complete this sequence</a:t>
            </a:r>
          </a:p>
        </p:txBody>
      </p:sp>
      <p:grpSp>
        <p:nvGrpSpPr>
          <p:cNvPr id="9" name="Group 8">
            <a:extLst>
              <a:ext uri="{FF2B5EF4-FFF2-40B4-BE49-F238E27FC236}">
                <a16:creationId xmlns:a16="http://schemas.microsoft.com/office/drawing/2014/main" id="{9029A668-233C-4B53-8760-464224047E0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370B5CF-597E-4BAD-8816-7244B0ED045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65E027A-DA44-4174-9F3D-B952CBDC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id="{85424771-7B5E-438A-A484-72A348BCF720}"/>
              </a:ext>
            </a:extLst>
          </p:cNvPr>
          <p:cNvGraphicFramePr>
            <a:graphicFrameLocks noGrp="1"/>
          </p:cNvGraphicFramePr>
          <p:nvPr>
            <p:extLst>
              <p:ext uri="{D42A27DB-BD31-4B8C-83A1-F6EECF244321}">
                <p14:modId xmlns:p14="http://schemas.microsoft.com/office/powerpoint/2010/main" val="1694575241"/>
              </p:ext>
            </p:extLst>
          </p:nvPr>
        </p:nvGraphicFramePr>
        <p:xfrm>
          <a:off x="1070447" y="1871154"/>
          <a:ext cx="7003106" cy="874422"/>
        </p:xfrm>
        <a:graphic>
          <a:graphicData uri="http://schemas.openxmlformats.org/drawingml/2006/table">
            <a:tbl>
              <a:tblPr firstRow="1" bandRow="1">
                <a:tableStyleId>{5940675A-B579-460E-94D1-54222C63F5DA}</a:tableStyleId>
              </a:tblPr>
              <a:tblGrid>
                <a:gridCol w="1400621">
                  <a:extLst>
                    <a:ext uri="{9D8B030D-6E8A-4147-A177-3AD203B41FA5}">
                      <a16:colId xmlns:a16="http://schemas.microsoft.com/office/drawing/2014/main" val="44032192"/>
                    </a:ext>
                  </a:extLst>
                </a:gridCol>
                <a:gridCol w="466874">
                  <a:extLst>
                    <a:ext uri="{9D8B030D-6E8A-4147-A177-3AD203B41FA5}">
                      <a16:colId xmlns:a16="http://schemas.microsoft.com/office/drawing/2014/main" val="43863997"/>
                    </a:ext>
                  </a:extLst>
                </a:gridCol>
                <a:gridCol w="1400621">
                  <a:extLst>
                    <a:ext uri="{9D8B030D-6E8A-4147-A177-3AD203B41FA5}">
                      <a16:colId xmlns:a16="http://schemas.microsoft.com/office/drawing/2014/main" val="1596346979"/>
                    </a:ext>
                  </a:extLst>
                </a:gridCol>
                <a:gridCol w="466874">
                  <a:extLst>
                    <a:ext uri="{9D8B030D-6E8A-4147-A177-3AD203B41FA5}">
                      <a16:colId xmlns:a16="http://schemas.microsoft.com/office/drawing/2014/main" val="1874654418"/>
                    </a:ext>
                  </a:extLst>
                </a:gridCol>
                <a:gridCol w="1400621">
                  <a:extLst>
                    <a:ext uri="{9D8B030D-6E8A-4147-A177-3AD203B41FA5}">
                      <a16:colId xmlns:a16="http://schemas.microsoft.com/office/drawing/2014/main" val="1931981085"/>
                    </a:ext>
                  </a:extLst>
                </a:gridCol>
                <a:gridCol w="466874">
                  <a:extLst>
                    <a:ext uri="{9D8B030D-6E8A-4147-A177-3AD203B41FA5}">
                      <a16:colId xmlns:a16="http://schemas.microsoft.com/office/drawing/2014/main" val="1512515610"/>
                    </a:ext>
                  </a:extLst>
                </a:gridCol>
                <a:gridCol w="1400621">
                  <a:extLst>
                    <a:ext uri="{9D8B030D-6E8A-4147-A177-3AD203B41FA5}">
                      <a16:colId xmlns:a16="http://schemas.microsoft.com/office/drawing/2014/main" val="3271642530"/>
                    </a:ext>
                  </a:extLst>
                </a:gridCol>
              </a:tblGrid>
              <a:tr h="874422">
                <a:tc>
                  <a:txBody>
                    <a:bodyPr/>
                    <a:lstStyle/>
                    <a:p>
                      <a:pPr algn="ctr"/>
                      <a:r>
                        <a:rPr lang="en-GB" sz="2300" b="1" dirty="0">
                          <a:latin typeface="Century Gothic" panose="020B0502020202020204" pitchFamily="34" charset="0"/>
                        </a:rPr>
                        <a:t>£13.45</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£14.54</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£17.22</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300" b="1" dirty="0">
                        <a:latin typeface="Century Gothic" panose="020B0502020202020204" pitchFamily="34" charset="0"/>
                      </a:endParaRPr>
                    </a:p>
                  </a:txBody>
                  <a:tcPr marL="118587" marR="118587"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820512"/>
                  </a:ext>
                </a:extLst>
              </a:tr>
            </a:tbl>
          </a:graphicData>
        </a:graphic>
      </p:graphicFrame>
      <p:sp>
        <p:nvSpPr>
          <p:cNvPr id="13" name="Rectangle: Rounded Corners 12">
            <a:extLst>
              <a:ext uri="{FF2B5EF4-FFF2-40B4-BE49-F238E27FC236}">
                <a16:creationId xmlns:a16="http://schemas.microsoft.com/office/drawing/2014/main" id="{DCEDD745-184F-4916-9831-193D0CE9EF75}"/>
              </a:ext>
            </a:extLst>
          </p:cNvPr>
          <p:cNvSpPr/>
          <p:nvPr/>
        </p:nvSpPr>
        <p:spPr>
          <a:xfrm>
            <a:off x="887111" y="3732656"/>
            <a:ext cx="1886595" cy="75953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latin typeface="Century Gothic" panose="020B0502020202020204" pitchFamily="34" charset="0"/>
              </a:rPr>
              <a:t>£16.99</a:t>
            </a:r>
          </a:p>
        </p:txBody>
      </p:sp>
      <p:sp>
        <p:nvSpPr>
          <p:cNvPr id="14" name="Rectangle: Rounded Corners 13">
            <a:extLst>
              <a:ext uri="{FF2B5EF4-FFF2-40B4-BE49-F238E27FC236}">
                <a16:creationId xmlns:a16="http://schemas.microsoft.com/office/drawing/2014/main" id="{D242F361-37E8-410F-B030-8486429EDD03}"/>
              </a:ext>
            </a:extLst>
          </p:cNvPr>
          <p:cNvSpPr/>
          <p:nvPr/>
        </p:nvSpPr>
        <p:spPr>
          <a:xfrm>
            <a:off x="3645268" y="3732656"/>
            <a:ext cx="1886595" cy="75953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latin typeface="Century Gothic" panose="020B0502020202020204" pitchFamily="34" charset="0"/>
              </a:rPr>
              <a:t>£17.20</a:t>
            </a:r>
          </a:p>
        </p:txBody>
      </p:sp>
      <p:sp>
        <p:nvSpPr>
          <p:cNvPr id="15" name="Rectangle: Rounded Corners 14">
            <a:extLst>
              <a:ext uri="{FF2B5EF4-FFF2-40B4-BE49-F238E27FC236}">
                <a16:creationId xmlns:a16="http://schemas.microsoft.com/office/drawing/2014/main" id="{42EAA9BF-4DE1-4BB6-B4D4-22C401D0DC19}"/>
              </a:ext>
            </a:extLst>
          </p:cNvPr>
          <p:cNvSpPr/>
          <p:nvPr/>
        </p:nvSpPr>
        <p:spPr>
          <a:xfrm>
            <a:off x="6403426" y="3732656"/>
            <a:ext cx="1886595" cy="75953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latin typeface="Century Gothic" panose="020B0502020202020204" pitchFamily="34" charset="0"/>
              </a:rPr>
              <a:t>£18.01</a:t>
            </a:r>
          </a:p>
        </p:txBody>
      </p:sp>
    </p:spTree>
    <p:extLst>
      <p:ext uri="{BB962C8B-B14F-4D97-AF65-F5344CB8AC3E}">
        <p14:creationId xmlns:p14="http://schemas.microsoft.com/office/powerpoint/2010/main" val="5309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amount that would complete this sequence</a:t>
            </a:r>
          </a:p>
        </p:txBody>
      </p:sp>
      <p:grpSp>
        <p:nvGrpSpPr>
          <p:cNvPr id="9" name="Group 8">
            <a:extLst>
              <a:ext uri="{FF2B5EF4-FFF2-40B4-BE49-F238E27FC236}">
                <a16:creationId xmlns:a16="http://schemas.microsoft.com/office/drawing/2014/main" id="{9029A668-233C-4B53-8760-464224047E0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370B5CF-597E-4BAD-8816-7244B0ED045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865E027A-DA44-4174-9F3D-B952CBDC2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2" name="Table 11">
            <a:extLst>
              <a:ext uri="{FF2B5EF4-FFF2-40B4-BE49-F238E27FC236}">
                <a16:creationId xmlns:a16="http://schemas.microsoft.com/office/drawing/2014/main" id="{85424771-7B5E-438A-A484-72A348BCF720}"/>
              </a:ext>
            </a:extLst>
          </p:cNvPr>
          <p:cNvGraphicFramePr>
            <a:graphicFrameLocks noGrp="1"/>
          </p:cNvGraphicFramePr>
          <p:nvPr>
            <p:extLst/>
          </p:nvPr>
        </p:nvGraphicFramePr>
        <p:xfrm>
          <a:off x="1070447" y="1871154"/>
          <a:ext cx="7003106" cy="874422"/>
        </p:xfrm>
        <a:graphic>
          <a:graphicData uri="http://schemas.openxmlformats.org/drawingml/2006/table">
            <a:tbl>
              <a:tblPr firstRow="1" bandRow="1">
                <a:tableStyleId>{5940675A-B579-460E-94D1-54222C63F5DA}</a:tableStyleId>
              </a:tblPr>
              <a:tblGrid>
                <a:gridCol w="1400621">
                  <a:extLst>
                    <a:ext uri="{9D8B030D-6E8A-4147-A177-3AD203B41FA5}">
                      <a16:colId xmlns:a16="http://schemas.microsoft.com/office/drawing/2014/main" val="44032192"/>
                    </a:ext>
                  </a:extLst>
                </a:gridCol>
                <a:gridCol w="466874">
                  <a:extLst>
                    <a:ext uri="{9D8B030D-6E8A-4147-A177-3AD203B41FA5}">
                      <a16:colId xmlns:a16="http://schemas.microsoft.com/office/drawing/2014/main" val="43863997"/>
                    </a:ext>
                  </a:extLst>
                </a:gridCol>
                <a:gridCol w="1400621">
                  <a:extLst>
                    <a:ext uri="{9D8B030D-6E8A-4147-A177-3AD203B41FA5}">
                      <a16:colId xmlns:a16="http://schemas.microsoft.com/office/drawing/2014/main" val="1596346979"/>
                    </a:ext>
                  </a:extLst>
                </a:gridCol>
                <a:gridCol w="466874">
                  <a:extLst>
                    <a:ext uri="{9D8B030D-6E8A-4147-A177-3AD203B41FA5}">
                      <a16:colId xmlns:a16="http://schemas.microsoft.com/office/drawing/2014/main" val="1874654418"/>
                    </a:ext>
                  </a:extLst>
                </a:gridCol>
                <a:gridCol w="1400621">
                  <a:extLst>
                    <a:ext uri="{9D8B030D-6E8A-4147-A177-3AD203B41FA5}">
                      <a16:colId xmlns:a16="http://schemas.microsoft.com/office/drawing/2014/main" val="1931981085"/>
                    </a:ext>
                  </a:extLst>
                </a:gridCol>
                <a:gridCol w="466874">
                  <a:extLst>
                    <a:ext uri="{9D8B030D-6E8A-4147-A177-3AD203B41FA5}">
                      <a16:colId xmlns:a16="http://schemas.microsoft.com/office/drawing/2014/main" val="1512515610"/>
                    </a:ext>
                  </a:extLst>
                </a:gridCol>
                <a:gridCol w="1400621">
                  <a:extLst>
                    <a:ext uri="{9D8B030D-6E8A-4147-A177-3AD203B41FA5}">
                      <a16:colId xmlns:a16="http://schemas.microsoft.com/office/drawing/2014/main" val="3271642530"/>
                    </a:ext>
                  </a:extLst>
                </a:gridCol>
              </a:tblGrid>
              <a:tr h="874422">
                <a:tc>
                  <a:txBody>
                    <a:bodyPr/>
                    <a:lstStyle/>
                    <a:p>
                      <a:pPr algn="ctr"/>
                      <a:r>
                        <a:rPr lang="en-GB" sz="2300" b="1" dirty="0">
                          <a:latin typeface="Century Gothic" panose="020B0502020202020204" pitchFamily="34" charset="0"/>
                        </a:rPr>
                        <a:t>£13.45</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£14.54</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300" b="1" dirty="0">
                          <a:latin typeface="Century Gothic" panose="020B0502020202020204" pitchFamily="34" charset="0"/>
                        </a:rPr>
                        <a:t>£17.22</a:t>
                      </a:r>
                    </a:p>
                  </a:txBody>
                  <a:tcPr marL="118587" marR="118587"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300" b="1" dirty="0">
                        <a:latin typeface="Century Gothic" panose="020B0502020202020204" pitchFamily="34" charset="0"/>
                      </a:endParaRPr>
                    </a:p>
                  </a:txBody>
                  <a:tcPr marL="118587" marR="118587"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300" b="1" dirty="0">
                        <a:latin typeface="Century Gothic" panose="020B0502020202020204" pitchFamily="34" charset="0"/>
                      </a:endParaRPr>
                    </a:p>
                  </a:txBody>
                  <a:tcPr marL="118587" marR="118587"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820512"/>
                  </a:ext>
                </a:extLst>
              </a:tr>
            </a:tbl>
          </a:graphicData>
        </a:graphic>
      </p:graphicFrame>
      <p:sp>
        <p:nvSpPr>
          <p:cNvPr id="13" name="Rectangle: Rounded Corners 12">
            <a:extLst>
              <a:ext uri="{FF2B5EF4-FFF2-40B4-BE49-F238E27FC236}">
                <a16:creationId xmlns:a16="http://schemas.microsoft.com/office/drawing/2014/main" id="{DCEDD745-184F-4916-9831-193D0CE9EF75}"/>
              </a:ext>
            </a:extLst>
          </p:cNvPr>
          <p:cNvSpPr/>
          <p:nvPr/>
        </p:nvSpPr>
        <p:spPr>
          <a:xfrm>
            <a:off x="887111" y="3732656"/>
            <a:ext cx="1886595" cy="759537"/>
          </a:xfrm>
          <a:prstGeom prst="roundRect">
            <a:avLst/>
          </a:prstGeom>
          <a:ln w="285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solidFill>
                  <a:schemeClr val="bg1">
                    <a:lumMod val="50000"/>
                  </a:schemeClr>
                </a:solidFill>
                <a:latin typeface="Century Gothic" panose="020B0502020202020204" pitchFamily="34" charset="0"/>
              </a:rPr>
              <a:t>£16.99</a:t>
            </a:r>
          </a:p>
        </p:txBody>
      </p:sp>
      <p:sp>
        <p:nvSpPr>
          <p:cNvPr id="14" name="Rectangle: Rounded Corners 13">
            <a:extLst>
              <a:ext uri="{FF2B5EF4-FFF2-40B4-BE49-F238E27FC236}">
                <a16:creationId xmlns:a16="http://schemas.microsoft.com/office/drawing/2014/main" id="{D242F361-37E8-410F-B030-8486429EDD03}"/>
              </a:ext>
            </a:extLst>
          </p:cNvPr>
          <p:cNvSpPr/>
          <p:nvPr/>
        </p:nvSpPr>
        <p:spPr>
          <a:xfrm>
            <a:off x="3645268" y="3732656"/>
            <a:ext cx="1886595" cy="759537"/>
          </a:xfrm>
          <a:prstGeom prst="roundRect">
            <a:avLst/>
          </a:prstGeom>
          <a:ln w="285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solidFill>
                  <a:schemeClr val="bg1">
                    <a:lumMod val="50000"/>
                  </a:schemeClr>
                </a:solidFill>
                <a:latin typeface="Century Gothic" panose="020B0502020202020204" pitchFamily="34" charset="0"/>
              </a:rPr>
              <a:t>£17.20</a:t>
            </a:r>
          </a:p>
        </p:txBody>
      </p:sp>
      <p:sp>
        <p:nvSpPr>
          <p:cNvPr id="15" name="Rectangle: Rounded Corners 14">
            <a:extLst>
              <a:ext uri="{FF2B5EF4-FFF2-40B4-BE49-F238E27FC236}">
                <a16:creationId xmlns:a16="http://schemas.microsoft.com/office/drawing/2014/main" id="{42EAA9BF-4DE1-4BB6-B4D4-22C401D0DC19}"/>
              </a:ext>
            </a:extLst>
          </p:cNvPr>
          <p:cNvSpPr/>
          <p:nvPr/>
        </p:nvSpPr>
        <p:spPr>
          <a:xfrm>
            <a:off x="6403426" y="3732656"/>
            <a:ext cx="1886595" cy="759537"/>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solidFill>
                  <a:srgbClr val="FF0000"/>
                </a:solidFill>
                <a:latin typeface="Century Gothic" panose="020B0502020202020204" pitchFamily="34" charset="0"/>
              </a:rPr>
              <a:t>£18.01</a:t>
            </a:r>
          </a:p>
        </p:txBody>
      </p:sp>
      <p:sp>
        <p:nvSpPr>
          <p:cNvPr id="2" name="Oval 1">
            <a:extLst>
              <a:ext uri="{FF2B5EF4-FFF2-40B4-BE49-F238E27FC236}">
                <a16:creationId xmlns:a16="http://schemas.microsoft.com/office/drawing/2014/main" id="{440F2004-3FCE-4E8F-B346-3748C5E8A11E}"/>
              </a:ext>
            </a:extLst>
          </p:cNvPr>
          <p:cNvSpPr/>
          <p:nvPr/>
        </p:nvSpPr>
        <p:spPr>
          <a:xfrm>
            <a:off x="5944647" y="3402645"/>
            <a:ext cx="2749595" cy="14195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66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sharepoint/v3"/>
    <ds:schemaRef ds:uri="http://schemas.microsoft.com/office/2006/documentManagement/types"/>
    <ds:schemaRef ds:uri="http://purl.org/dc/terms/"/>
    <ds:schemaRef ds:uri="http://www.w3.org/XML/1998/namespace"/>
    <ds:schemaRef ds:uri="http://purl.org/dc/elements/1.1/"/>
    <ds:schemaRef ds:uri="86144f90-c7b6-48d0-aae5-f5e9e48cc3df"/>
    <ds:schemaRef ds:uri="http://schemas.microsoft.com/office/2006/metadata/properties"/>
    <ds:schemaRef ds:uri="http://schemas.microsoft.com/office/infopath/2007/PartnerControls"/>
    <ds:schemaRef ds:uri="http://schemas.openxmlformats.org/package/2006/metadata/core-properties"/>
    <ds:schemaRef ds:uri="0f0ae0ff-29c4-4766-b250-c1a9bee8d430"/>
    <ds:schemaRef ds:uri="http://purl.org/dc/dcmitype/"/>
  </ds:schemaRefs>
</ds:datastoreItem>
</file>

<file path=customXml/itemProps2.xml><?xml version="1.0" encoding="utf-8"?>
<ds:datastoreItem xmlns:ds="http://schemas.openxmlformats.org/officeDocument/2006/customXml" ds:itemID="{90CECD97-AF55-4B6B-828E-21F8D2DDF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1311</TotalTime>
  <Words>593</Words>
  <Application>Microsoft Office PowerPoint</Application>
  <PresentationFormat>On-screen Show (4:3)</PresentationFormat>
  <Paragraphs>327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68</cp:revision>
  <dcterms:created xsi:type="dcterms:W3CDTF">2018-03-17T10:08:43Z</dcterms:created>
  <dcterms:modified xsi:type="dcterms:W3CDTF">2019-03-28T16:51:01Z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2560">
    <vt:lpwstr>146</vt:lpwstr>
  </property>
</Properties>
</file>