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01" r:id="rId6"/>
    <p:sldId id="363" r:id="rId7"/>
    <p:sldId id="388" r:id="rId8"/>
    <p:sldId id="387" r:id="rId9"/>
    <p:sldId id="360" r:id="rId10"/>
    <p:sldId id="364" r:id="rId11"/>
    <p:sldId id="381" r:id="rId12"/>
    <p:sldId id="366" r:id="rId13"/>
    <p:sldId id="382" r:id="rId14"/>
    <p:sldId id="368" r:id="rId15"/>
    <p:sldId id="383" r:id="rId16"/>
    <p:sldId id="370" r:id="rId17"/>
    <p:sldId id="371" r:id="rId18"/>
    <p:sldId id="389" r:id="rId19"/>
    <p:sldId id="394" r:id="rId20"/>
    <p:sldId id="395" r:id="rId21"/>
    <p:sldId id="396" r:id="rId22"/>
    <p:sldId id="384" r:id="rId23"/>
    <p:sldId id="385" r:id="rId24"/>
    <p:sldId id="39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D9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5BA402-F354-4FF3-B27F-02FAB3DC1379}" v="157" dt="2019-03-27T13:49:01.292"/>
    <p1510:client id="{EEDF0101-F2C6-4152-964B-C56C7A0E3B94}" v="9" dt="2019-03-28T10:27:06.2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4" autoAdjust="0"/>
    <p:restoredTop sz="94660"/>
  </p:normalViewPr>
  <p:slideViewPr>
    <p:cSldViewPr snapToGrid="0">
      <p:cViewPr varScale="1">
        <p:scale>
          <a:sx n="68" d="100"/>
          <a:sy n="68" d="100"/>
        </p:scale>
        <p:origin x="11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Axup" userId="f0cf2359-c867-42e7-8ac2-6b3e19dcb7ab" providerId="ADAL" clId="{20A8E41F-E3F5-40DF-9CE6-D6DFEE9B289A}"/>
  </pc:docChgLst>
  <pc:docChgLst>
    <pc:chgData name="Sian Stebbings" userId="e14ea2a2-07d0-4302-97b9-16dc822a37cc" providerId="ADAL" clId="{29582E44-44A8-4E80-B874-D259FA2B0C9D}"/>
  </pc:docChgLst>
  <pc:docChgLst>
    <pc:chgData name="Kate Foster" userId="9ca71337-3cff-4a57-a955-b4790510ae99" providerId="ADAL" clId="{D15BA402-F354-4FF3-B27F-02FAB3DC1379}"/>
    <pc:docChg chg="undo custSel addSld delSld modSld sldOrd">
      <pc:chgData name="Kate Foster" userId="9ca71337-3cff-4a57-a955-b4790510ae99" providerId="ADAL" clId="{D15BA402-F354-4FF3-B27F-02FAB3DC1379}" dt="2019-03-27T13:49:16.184" v="1756" actId="2696"/>
      <pc:docMkLst>
        <pc:docMk/>
      </pc:docMkLst>
      <pc:sldChg chg="modSp">
        <pc:chgData name="Kate Foster" userId="9ca71337-3cff-4a57-a955-b4790510ae99" providerId="ADAL" clId="{D15BA402-F354-4FF3-B27F-02FAB3DC1379}" dt="2019-03-26T14:18:44.408" v="947" actId="255"/>
        <pc:sldMkLst>
          <pc:docMk/>
          <pc:sldMk cId="2637481266" sldId="256"/>
        </pc:sldMkLst>
        <pc:spChg chg="mod">
          <ac:chgData name="Kate Foster" userId="9ca71337-3cff-4a57-a955-b4790510ae99" providerId="ADAL" clId="{D15BA402-F354-4FF3-B27F-02FAB3DC1379}" dt="2019-03-26T14:18:44.408" v="947" actId="255"/>
          <ac:spMkLst>
            <pc:docMk/>
            <pc:sldMk cId="2637481266" sldId="256"/>
            <ac:spMk id="19" creationId="{5252A847-DE45-4FA3-A1F8-EEBEB845FF8E}"/>
          </ac:spMkLst>
        </pc:spChg>
      </pc:sldChg>
      <pc:sldChg chg="modSp">
        <pc:chgData name="Kate Foster" userId="9ca71337-3cff-4a57-a955-b4790510ae99" providerId="ADAL" clId="{D15BA402-F354-4FF3-B27F-02FAB3DC1379}" dt="2019-03-26T13:31:05.119" v="20" actId="255"/>
        <pc:sldMkLst>
          <pc:docMk/>
          <pc:sldMk cId="3855900595" sldId="301"/>
        </pc:sldMkLst>
        <pc:spChg chg="mod">
          <ac:chgData name="Kate Foster" userId="9ca71337-3cff-4a57-a955-b4790510ae99" providerId="ADAL" clId="{D15BA402-F354-4FF3-B27F-02FAB3DC1379}" dt="2019-03-26T13:31:05.119" v="20" actId="255"/>
          <ac:spMkLst>
            <pc:docMk/>
            <pc:sldMk cId="3855900595" sldId="301"/>
            <ac:spMk id="19" creationId="{5252A847-DE45-4FA3-A1F8-EEBEB845FF8E}"/>
          </ac:spMkLst>
        </pc:spChg>
      </pc:sldChg>
      <pc:sldChg chg="addSp delSp modSp add del">
        <pc:chgData name="Kate Foster" userId="9ca71337-3cff-4a57-a955-b4790510ae99" providerId="ADAL" clId="{D15BA402-F354-4FF3-B27F-02FAB3DC1379}" dt="2019-03-27T13:46:59.794" v="1680" actId="2696"/>
        <pc:sldMkLst>
          <pc:docMk/>
          <pc:sldMk cId="636014570" sldId="314"/>
        </pc:sldMkLst>
        <pc:spChg chg="add del mod">
          <ac:chgData name="Kate Foster" userId="9ca71337-3cff-4a57-a955-b4790510ae99" providerId="ADAL" clId="{D15BA402-F354-4FF3-B27F-02FAB3DC1379}" dt="2019-03-27T13:46:18.842" v="1674"/>
          <ac:spMkLst>
            <pc:docMk/>
            <pc:sldMk cId="636014570" sldId="314"/>
            <ac:spMk id="2" creationId="{13D4BF8E-B248-4B9A-83E7-A9B1132A2602}"/>
          </ac:spMkLst>
        </pc:spChg>
        <pc:spChg chg="mod">
          <ac:chgData name="Kate Foster" userId="9ca71337-3cff-4a57-a955-b4790510ae99" providerId="ADAL" clId="{D15BA402-F354-4FF3-B27F-02FAB3DC1379}" dt="2019-03-27T13:25:50.156" v="1317" actId="20577"/>
          <ac:spMkLst>
            <pc:docMk/>
            <pc:sldMk cId="636014570" sldId="314"/>
            <ac:spMk id="28" creationId="{46795696-8675-446D-A6EC-4D750BCFEC97}"/>
          </ac:spMkLst>
        </pc:spChg>
        <pc:spChg chg="mod">
          <ac:chgData name="Kate Foster" userId="9ca71337-3cff-4a57-a955-b4790510ae99" providerId="ADAL" clId="{D15BA402-F354-4FF3-B27F-02FAB3DC1379}" dt="2019-03-27T13:45:47.003" v="1673" actId="1035"/>
          <ac:spMkLst>
            <pc:docMk/>
            <pc:sldMk cId="636014570" sldId="314"/>
            <ac:spMk id="29" creationId="{A114979E-6C34-4A22-A048-24BB3764E06D}"/>
          </ac:spMkLst>
        </pc:spChg>
        <pc:spChg chg="mod">
          <ac:chgData name="Kate Foster" userId="9ca71337-3cff-4a57-a955-b4790510ae99" providerId="ADAL" clId="{D15BA402-F354-4FF3-B27F-02FAB3DC1379}" dt="2019-03-26T14:15:25.623" v="918" actId="113"/>
          <ac:spMkLst>
            <pc:docMk/>
            <pc:sldMk cId="636014570" sldId="314"/>
            <ac:spMk id="30" creationId="{59FCA033-8807-4FA1-998A-952A855AF94F}"/>
          </ac:spMkLst>
        </pc:spChg>
        <pc:picChg chg="mod">
          <ac:chgData name="Kate Foster" userId="9ca71337-3cff-4a57-a955-b4790510ae99" providerId="ADAL" clId="{D15BA402-F354-4FF3-B27F-02FAB3DC1379}" dt="2019-03-27T13:33:53.005" v="1384" actId="1076"/>
          <ac:picMkLst>
            <pc:docMk/>
            <pc:sldMk cId="636014570" sldId="314"/>
            <ac:picMk id="27" creationId="{7A5E5A09-A9F2-4893-9F67-57C8B7201706}"/>
          </ac:picMkLst>
        </pc:picChg>
      </pc:sldChg>
      <pc:sldChg chg="modSp">
        <pc:chgData name="Kate Foster" userId="9ca71337-3cff-4a57-a955-b4790510ae99" providerId="ADAL" clId="{D15BA402-F354-4FF3-B27F-02FAB3DC1379}" dt="2019-03-27T13:18:20.411" v="989" actId="20577"/>
        <pc:sldMkLst>
          <pc:docMk/>
          <pc:sldMk cId="36917022" sldId="360"/>
        </pc:sldMkLst>
        <pc:spChg chg="mod">
          <ac:chgData name="Kate Foster" userId="9ca71337-3cff-4a57-a955-b4790510ae99" providerId="ADAL" clId="{D15BA402-F354-4FF3-B27F-02FAB3DC1379}" dt="2019-03-26T14:02:45.374" v="794" actId="255"/>
          <ac:spMkLst>
            <pc:docMk/>
            <pc:sldMk cId="36917022" sldId="360"/>
            <ac:spMk id="19" creationId="{5252A847-DE45-4FA3-A1F8-EEBEB845FF8E}"/>
          </ac:spMkLst>
        </pc:spChg>
        <pc:graphicFrameChg chg="modGraphic">
          <ac:chgData name="Kate Foster" userId="9ca71337-3cff-4a57-a955-b4790510ae99" providerId="ADAL" clId="{D15BA402-F354-4FF3-B27F-02FAB3DC1379}" dt="2019-03-27T13:18:20.411" v="989" actId="20577"/>
          <ac:graphicFrameMkLst>
            <pc:docMk/>
            <pc:sldMk cId="36917022" sldId="360"/>
            <ac:graphicFrameMk id="7" creationId="{D5F45B6C-A136-49D2-9749-A3F273CA635F}"/>
          </ac:graphicFrameMkLst>
        </pc:graphicFrameChg>
      </pc:sldChg>
      <pc:sldChg chg="addSp delSp modSp ord">
        <pc:chgData name="Kate Foster" userId="9ca71337-3cff-4a57-a955-b4790510ae99" providerId="ADAL" clId="{D15BA402-F354-4FF3-B27F-02FAB3DC1379}" dt="2019-03-26T13:48:24.907" v="214" actId="20577"/>
        <pc:sldMkLst>
          <pc:docMk/>
          <pc:sldMk cId="2064341857" sldId="363"/>
        </pc:sldMkLst>
        <pc:spChg chg="add del">
          <ac:chgData name="Kate Foster" userId="9ca71337-3cff-4a57-a955-b4790510ae99" providerId="ADAL" clId="{D15BA402-F354-4FF3-B27F-02FAB3DC1379}" dt="2019-03-26T13:38:25.167" v="65"/>
          <ac:spMkLst>
            <pc:docMk/>
            <pc:sldMk cId="2064341857" sldId="363"/>
            <ac:spMk id="2" creationId="{9A0F2D36-CBBA-4643-9C45-FDC257DA9E12}"/>
          </ac:spMkLst>
        </pc:spChg>
        <pc:spChg chg="add del">
          <ac:chgData name="Kate Foster" userId="9ca71337-3cff-4a57-a955-b4790510ae99" providerId="ADAL" clId="{D15BA402-F354-4FF3-B27F-02FAB3DC1379}" dt="2019-03-26T13:38:23.232" v="63"/>
          <ac:spMkLst>
            <pc:docMk/>
            <pc:sldMk cId="2064341857" sldId="363"/>
            <ac:spMk id="9" creationId="{3C7CB025-EF29-495C-A3A0-BCE337167A30}"/>
          </ac:spMkLst>
        </pc:spChg>
        <pc:spChg chg="add del">
          <ac:chgData name="Kate Foster" userId="9ca71337-3cff-4a57-a955-b4790510ae99" providerId="ADAL" clId="{D15BA402-F354-4FF3-B27F-02FAB3DC1379}" dt="2019-03-26T13:38:37.259" v="67"/>
          <ac:spMkLst>
            <pc:docMk/>
            <pc:sldMk cId="2064341857" sldId="363"/>
            <ac:spMk id="10" creationId="{0047857E-5F59-4DDB-B40D-702CC809C708}"/>
          </ac:spMkLst>
        </pc:spChg>
        <pc:spChg chg="mod">
          <ac:chgData name="Kate Foster" userId="9ca71337-3cff-4a57-a955-b4790510ae99" providerId="ADAL" clId="{D15BA402-F354-4FF3-B27F-02FAB3DC1379}" dt="2019-03-26T13:48:24.907" v="214" actId="20577"/>
          <ac:spMkLst>
            <pc:docMk/>
            <pc:sldMk cId="2064341857" sldId="363"/>
            <ac:spMk id="19" creationId="{5252A847-DE45-4FA3-A1F8-EEBEB845FF8E}"/>
          </ac:spMkLst>
        </pc:spChg>
        <pc:graphicFrameChg chg="add del">
          <ac:chgData name="Kate Foster" userId="9ca71337-3cff-4a57-a955-b4790510ae99" providerId="ADAL" clId="{D15BA402-F354-4FF3-B27F-02FAB3DC1379}" dt="2019-03-26T13:38:44.198" v="69" actId="478"/>
          <ac:graphicFrameMkLst>
            <pc:docMk/>
            <pc:sldMk cId="2064341857" sldId="363"/>
            <ac:graphicFrameMk id="7" creationId="{D5F45B6C-A136-49D2-9749-A3F273CA635F}"/>
          </ac:graphicFrameMkLst>
        </pc:graphicFrameChg>
        <pc:picChg chg="add mod">
          <ac:chgData name="Kate Foster" userId="9ca71337-3cff-4a57-a955-b4790510ae99" providerId="ADAL" clId="{D15BA402-F354-4FF3-B27F-02FAB3DC1379}" dt="2019-03-26T13:46:20.599" v="147" actId="465"/>
          <ac:picMkLst>
            <pc:docMk/>
            <pc:sldMk cId="2064341857" sldId="363"/>
            <ac:picMk id="11" creationId="{43B6AD4C-D25B-4F16-8A4B-7219AE052426}"/>
          </ac:picMkLst>
        </pc:picChg>
        <pc:picChg chg="add mod">
          <ac:chgData name="Kate Foster" userId="9ca71337-3cff-4a57-a955-b4790510ae99" providerId="ADAL" clId="{D15BA402-F354-4FF3-B27F-02FAB3DC1379}" dt="2019-03-26T13:46:20.599" v="147" actId="465"/>
          <ac:picMkLst>
            <pc:docMk/>
            <pc:sldMk cId="2064341857" sldId="363"/>
            <ac:picMk id="12" creationId="{16DCD3ED-C335-4994-A081-1216672936DC}"/>
          </ac:picMkLst>
        </pc:picChg>
        <pc:picChg chg="add mod">
          <ac:chgData name="Kate Foster" userId="9ca71337-3cff-4a57-a955-b4790510ae99" providerId="ADAL" clId="{D15BA402-F354-4FF3-B27F-02FAB3DC1379}" dt="2019-03-26T13:46:20.599" v="147" actId="465"/>
          <ac:picMkLst>
            <pc:docMk/>
            <pc:sldMk cId="2064341857" sldId="363"/>
            <ac:picMk id="13" creationId="{C3E1B775-17F7-447B-8C1E-52A4468F0595}"/>
          </ac:picMkLst>
        </pc:picChg>
        <pc:picChg chg="add mod">
          <ac:chgData name="Kate Foster" userId="9ca71337-3cff-4a57-a955-b4790510ae99" providerId="ADAL" clId="{D15BA402-F354-4FF3-B27F-02FAB3DC1379}" dt="2019-03-26T13:46:20.599" v="147" actId="465"/>
          <ac:picMkLst>
            <pc:docMk/>
            <pc:sldMk cId="2064341857" sldId="363"/>
            <ac:picMk id="14" creationId="{2DEB7785-E532-4881-A8B3-EF5B654E3289}"/>
          </ac:picMkLst>
        </pc:picChg>
        <pc:picChg chg="add mod">
          <ac:chgData name="Kate Foster" userId="9ca71337-3cff-4a57-a955-b4790510ae99" providerId="ADAL" clId="{D15BA402-F354-4FF3-B27F-02FAB3DC1379}" dt="2019-03-26T13:46:20.599" v="147" actId="465"/>
          <ac:picMkLst>
            <pc:docMk/>
            <pc:sldMk cId="2064341857" sldId="363"/>
            <ac:picMk id="15" creationId="{E751CB5E-A4AB-48FA-A1AE-2B84D04C200C}"/>
          </ac:picMkLst>
        </pc:picChg>
        <pc:picChg chg="add mod">
          <ac:chgData name="Kate Foster" userId="9ca71337-3cff-4a57-a955-b4790510ae99" providerId="ADAL" clId="{D15BA402-F354-4FF3-B27F-02FAB3DC1379}" dt="2019-03-26T13:46:20.599" v="147" actId="465"/>
          <ac:picMkLst>
            <pc:docMk/>
            <pc:sldMk cId="2064341857" sldId="363"/>
            <ac:picMk id="20" creationId="{1BDDC467-02D5-4869-9B3F-688D87D0410F}"/>
          </ac:picMkLst>
        </pc:picChg>
      </pc:sldChg>
      <pc:sldChg chg="modSp">
        <pc:chgData name="Kate Foster" userId="9ca71337-3cff-4a57-a955-b4790510ae99" providerId="ADAL" clId="{D15BA402-F354-4FF3-B27F-02FAB3DC1379}" dt="2019-03-26T14:08:47.417" v="855" actId="255"/>
        <pc:sldMkLst>
          <pc:docMk/>
          <pc:sldMk cId="3972194079" sldId="364"/>
        </pc:sldMkLst>
        <pc:spChg chg="mod">
          <ac:chgData name="Kate Foster" userId="9ca71337-3cff-4a57-a955-b4790510ae99" providerId="ADAL" clId="{D15BA402-F354-4FF3-B27F-02FAB3DC1379}" dt="2019-03-26T14:08:47.417" v="855" actId="255"/>
          <ac:spMkLst>
            <pc:docMk/>
            <pc:sldMk cId="3972194079" sldId="364"/>
            <ac:spMk id="30" creationId="{D3D70177-9A8C-46B5-976F-A8D9240B9EF2}"/>
          </ac:spMkLst>
        </pc:spChg>
        <pc:spChg chg="mod">
          <ac:chgData name="Kate Foster" userId="9ca71337-3cff-4a57-a955-b4790510ae99" providerId="ADAL" clId="{D15BA402-F354-4FF3-B27F-02FAB3DC1379}" dt="2019-03-26T14:03:51.454" v="807" actId="113"/>
          <ac:spMkLst>
            <pc:docMk/>
            <pc:sldMk cId="3972194079" sldId="364"/>
            <ac:spMk id="31" creationId="{FFE6DA9B-A74F-414D-AB46-69779CC69295}"/>
          </ac:spMkLst>
        </pc:spChg>
        <pc:spChg chg="mod">
          <ac:chgData name="Kate Foster" userId="9ca71337-3cff-4a57-a955-b4790510ae99" providerId="ADAL" clId="{D15BA402-F354-4FF3-B27F-02FAB3DC1379}" dt="2019-03-26T14:03:51.454" v="807" actId="113"/>
          <ac:spMkLst>
            <pc:docMk/>
            <pc:sldMk cId="3972194079" sldId="364"/>
            <ac:spMk id="38" creationId="{F3025E01-4EC9-41BC-9D16-5A25E7E83E05}"/>
          </ac:spMkLst>
        </pc:spChg>
      </pc:sldChg>
      <pc:sldChg chg="modSp">
        <pc:chgData name="Kate Foster" userId="9ca71337-3cff-4a57-a955-b4790510ae99" providerId="ADAL" clId="{D15BA402-F354-4FF3-B27F-02FAB3DC1379}" dt="2019-03-26T14:05:08.374" v="821" actId="255"/>
        <pc:sldMkLst>
          <pc:docMk/>
          <pc:sldMk cId="3296674628" sldId="366"/>
        </pc:sldMkLst>
        <pc:spChg chg="mod">
          <ac:chgData name="Kate Foster" userId="9ca71337-3cff-4a57-a955-b4790510ae99" providerId="ADAL" clId="{D15BA402-F354-4FF3-B27F-02FAB3DC1379}" dt="2019-03-26T14:05:08.374" v="821" actId="255"/>
          <ac:spMkLst>
            <pc:docMk/>
            <pc:sldMk cId="3296674628" sldId="366"/>
            <ac:spMk id="19" creationId="{5252A847-DE45-4FA3-A1F8-EEBEB845FF8E}"/>
          </ac:spMkLst>
        </pc:spChg>
      </pc:sldChg>
      <pc:sldChg chg="modSp">
        <pc:chgData name="Kate Foster" userId="9ca71337-3cff-4a57-a955-b4790510ae99" providerId="ADAL" clId="{D15BA402-F354-4FF3-B27F-02FAB3DC1379}" dt="2019-03-26T14:07:56.485" v="853" actId="255"/>
        <pc:sldMkLst>
          <pc:docMk/>
          <pc:sldMk cId="1688930259" sldId="368"/>
        </pc:sldMkLst>
        <pc:spChg chg="mod">
          <ac:chgData name="Kate Foster" userId="9ca71337-3cff-4a57-a955-b4790510ae99" providerId="ADAL" clId="{D15BA402-F354-4FF3-B27F-02FAB3DC1379}" dt="2019-03-26T14:07:56.485" v="853" actId="255"/>
          <ac:spMkLst>
            <pc:docMk/>
            <pc:sldMk cId="1688930259" sldId="368"/>
            <ac:spMk id="15" creationId="{FD484051-9AB8-44A7-AE13-6AB4576539C3}"/>
          </ac:spMkLst>
        </pc:spChg>
        <pc:graphicFrameChg chg="modGraphic">
          <ac:chgData name="Kate Foster" userId="9ca71337-3cff-4a57-a955-b4790510ae99" providerId="ADAL" clId="{D15BA402-F354-4FF3-B27F-02FAB3DC1379}" dt="2019-03-26T14:06:27.369" v="837" actId="113"/>
          <ac:graphicFrameMkLst>
            <pc:docMk/>
            <pc:sldMk cId="1688930259" sldId="368"/>
            <ac:graphicFrameMk id="21" creationId="{B9709AF9-2C5A-4D40-812E-6C3B40AC9DDA}"/>
          </ac:graphicFrameMkLst>
        </pc:graphicFrameChg>
      </pc:sldChg>
      <pc:sldChg chg="modSp">
        <pc:chgData name="Kate Foster" userId="9ca71337-3cff-4a57-a955-b4790510ae99" providerId="ADAL" clId="{D15BA402-F354-4FF3-B27F-02FAB3DC1379}" dt="2019-03-26T14:21:16.026" v="984" actId="255"/>
        <pc:sldMkLst>
          <pc:docMk/>
          <pc:sldMk cId="1253921844" sldId="370"/>
        </pc:sldMkLst>
        <pc:spChg chg="mod">
          <ac:chgData name="Kate Foster" userId="9ca71337-3cff-4a57-a955-b4790510ae99" providerId="ADAL" clId="{D15BA402-F354-4FF3-B27F-02FAB3DC1379}" dt="2019-03-26T14:07:21.360" v="847" actId="255"/>
          <ac:spMkLst>
            <pc:docMk/>
            <pc:sldMk cId="1253921844" sldId="370"/>
            <ac:spMk id="19" creationId="{5252A847-DE45-4FA3-A1F8-EEBEB845FF8E}"/>
          </ac:spMkLst>
        </pc:spChg>
        <pc:graphicFrameChg chg="modGraphic">
          <ac:chgData name="Kate Foster" userId="9ca71337-3cff-4a57-a955-b4790510ae99" providerId="ADAL" clId="{D15BA402-F354-4FF3-B27F-02FAB3DC1379}" dt="2019-03-26T14:21:16.026" v="984" actId="255"/>
          <ac:graphicFrameMkLst>
            <pc:docMk/>
            <pc:sldMk cId="1253921844" sldId="370"/>
            <ac:graphicFrameMk id="12" creationId="{16788EC2-588A-48FE-A64A-90B0861D81EA}"/>
          </ac:graphicFrameMkLst>
        </pc:graphicFrameChg>
      </pc:sldChg>
      <pc:sldChg chg="modSp">
        <pc:chgData name="Kate Foster" userId="9ca71337-3cff-4a57-a955-b4790510ae99" providerId="ADAL" clId="{D15BA402-F354-4FF3-B27F-02FAB3DC1379}" dt="2019-03-26T14:21:06.184" v="982" actId="113"/>
        <pc:sldMkLst>
          <pc:docMk/>
          <pc:sldMk cId="1697675092" sldId="371"/>
        </pc:sldMkLst>
        <pc:spChg chg="mod">
          <ac:chgData name="Kate Foster" userId="9ca71337-3cff-4a57-a955-b4790510ae99" providerId="ADAL" clId="{D15BA402-F354-4FF3-B27F-02FAB3DC1379}" dt="2019-03-26T14:09:37.041" v="861" actId="255"/>
          <ac:spMkLst>
            <pc:docMk/>
            <pc:sldMk cId="1697675092" sldId="371"/>
            <ac:spMk id="19" creationId="{5252A847-DE45-4FA3-A1F8-EEBEB845FF8E}"/>
          </ac:spMkLst>
        </pc:spChg>
        <pc:graphicFrameChg chg="modGraphic">
          <ac:chgData name="Kate Foster" userId="9ca71337-3cff-4a57-a955-b4790510ae99" providerId="ADAL" clId="{D15BA402-F354-4FF3-B27F-02FAB3DC1379}" dt="2019-03-26T14:21:06.184" v="982" actId="113"/>
          <ac:graphicFrameMkLst>
            <pc:docMk/>
            <pc:sldMk cId="1697675092" sldId="371"/>
            <ac:graphicFrameMk id="12" creationId="{16788EC2-588A-48FE-A64A-90B0861D81EA}"/>
          </ac:graphicFrameMkLst>
        </pc:graphicFrameChg>
      </pc:sldChg>
      <pc:sldChg chg="addSp modSp">
        <pc:chgData name="Kate Foster" userId="9ca71337-3cff-4a57-a955-b4790510ae99" providerId="ADAL" clId="{D15BA402-F354-4FF3-B27F-02FAB3DC1379}" dt="2019-03-27T13:22:31.021" v="1104"/>
        <pc:sldMkLst>
          <pc:docMk/>
          <pc:sldMk cId="590620578" sldId="372"/>
        </pc:sldMkLst>
        <pc:spChg chg="add">
          <ac:chgData name="Kate Foster" userId="9ca71337-3cff-4a57-a955-b4790510ae99" providerId="ADAL" clId="{D15BA402-F354-4FF3-B27F-02FAB3DC1379}" dt="2019-03-27T13:22:31.021" v="1104"/>
          <ac:spMkLst>
            <pc:docMk/>
            <pc:sldMk cId="590620578" sldId="372"/>
            <ac:spMk id="7" creationId="{23D4280E-8E99-428B-91AC-42DE6B15F6F3}"/>
          </ac:spMkLst>
        </pc:spChg>
        <pc:spChg chg="mod">
          <ac:chgData name="Kate Foster" userId="9ca71337-3cff-4a57-a955-b4790510ae99" providerId="ADAL" clId="{D15BA402-F354-4FF3-B27F-02FAB3DC1379}" dt="2019-03-26T14:13:59.288" v="892" actId="120"/>
          <ac:spMkLst>
            <pc:docMk/>
            <pc:sldMk cId="590620578" sldId="372"/>
            <ac:spMk id="19" creationId="{5252A847-DE45-4FA3-A1F8-EEBEB845FF8E}"/>
          </ac:spMkLst>
        </pc:spChg>
      </pc:sldChg>
      <pc:sldChg chg="modSp del">
        <pc:chgData name="Kate Foster" userId="9ca71337-3cff-4a57-a955-b4790510ae99" providerId="ADAL" clId="{D15BA402-F354-4FF3-B27F-02FAB3DC1379}" dt="2019-03-27T13:49:16.184" v="1756" actId="2696"/>
        <pc:sldMkLst>
          <pc:docMk/>
          <pc:sldMk cId="1779393637" sldId="375"/>
        </pc:sldMkLst>
        <pc:spChg chg="mod">
          <ac:chgData name="Kate Foster" userId="9ca71337-3cff-4a57-a955-b4790510ae99" providerId="ADAL" clId="{D15BA402-F354-4FF3-B27F-02FAB3DC1379}" dt="2019-03-26T14:16:24.747" v="934" actId="255"/>
          <ac:spMkLst>
            <pc:docMk/>
            <pc:sldMk cId="1779393637" sldId="375"/>
            <ac:spMk id="21" creationId="{5BD626D5-4AFA-4F79-8CC6-BD2D44B6600D}"/>
          </ac:spMkLst>
        </pc:spChg>
        <pc:picChg chg="mod">
          <ac:chgData name="Kate Foster" userId="9ca71337-3cff-4a57-a955-b4790510ae99" providerId="ADAL" clId="{D15BA402-F354-4FF3-B27F-02FAB3DC1379}" dt="2019-03-27T13:40:48.472" v="1426" actId="1076"/>
          <ac:picMkLst>
            <pc:docMk/>
            <pc:sldMk cId="1779393637" sldId="375"/>
            <ac:picMk id="20" creationId="{5A4D6EDE-C861-4287-B1B2-184495F1A06F}"/>
          </ac:picMkLst>
        </pc:picChg>
      </pc:sldChg>
      <pc:sldChg chg="modSp">
        <pc:chgData name="Kate Foster" userId="9ca71337-3cff-4a57-a955-b4790510ae99" providerId="ADAL" clId="{D15BA402-F354-4FF3-B27F-02FAB3DC1379}" dt="2019-03-26T14:08:54.780" v="856" actId="255"/>
        <pc:sldMkLst>
          <pc:docMk/>
          <pc:sldMk cId="4243664867" sldId="381"/>
        </pc:sldMkLst>
        <pc:spChg chg="mod">
          <ac:chgData name="Kate Foster" userId="9ca71337-3cff-4a57-a955-b4790510ae99" providerId="ADAL" clId="{D15BA402-F354-4FF3-B27F-02FAB3DC1379}" dt="2019-03-26T14:04:29.783" v="815" actId="113"/>
          <ac:spMkLst>
            <pc:docMk/>
            <pc:sldMk cId="4243664867" sldId="381"/>
            <ac:spMk id="10" creationId="{F1D8E93D-6A1E-43CF-B498-186A05351FAA}"/>
          </ac:spMkLst>
        </pc:spChg>
        <pc:spChg chg="mod">
          <ac:chgData name="Kate Foster" userId="9ca71337-3cff-4a57-a955-b4790510ae99" providerId="ADAL" clId="{D15BA402-F354-4FF3-B27F-02FAB3DC1379}" dt="2019-03-26T14:04:29.783" v="815" actId="113"/>
          <ac:spMkLst>
            <pc:docMk/>
            <pc:sldMk cId="4243664867" sldId="381"/>
            <ac:spMk id="11" creationId="{B4F2D7A4-EBC2-4578-B353-4CEE6A0CDC60}"/>
          </ac:spMkLst>
        </pc:spChg>
        <pc:spChg chg="mod">
          <ac:chgData name="Kate Foster" userId="9ca71337-3cff-4a57-a955-b4790510ae99" providerId="ADAL" clId="{D15BA402-F354-4FF3-B27F-02FAB3DC1379}" dt="2019-03-26T14:08:54.780" v="856" actId="255"/>
          <ac:spMkLst>
            <pc:docMk/>
            <pc:sldMk cId="4243664867" sldId="381"/>
            <ac:spMk id="30" creationId="{D3D70177-9A8C-46B5-976F-A8D9240B9EF2}"/>
          </ac:spMkLst>
        </pc:spChg>
        <pc:spChg chg="mod">
          <ac:chgData name="Kate Foster" userId="9ca71337-3cff-4a57-a955-b4790510ae99" providerId="ADAL" clId="{D15BA402-F354-4FF3-B27F-02FAB3DC1379}" dt="2019-03-26T14:04:29.783" v="815" actId="113"/>
          <ac:spMkLst>
            <pc:docMk/>
            <pc:sldMk cId="4243664867" sldId="381"/>
            <ac:spMk id="31" creationId="{FFE6DA9B-A74F-414D-AB46-69779CC69295}"/>
          </ac:spMkLst>
        </pc:spChg>
        <pc:spChg chg="mod">
          <ac:chgData name="Kate Foster" userId="9ca71337-3cff-4a57-a955-b4790510ae99" providerId="ADAL" clId="{D15BA402-F354-4FF3-B27F-02FAB3DC1379}" dt="2019-03-26T14:04:29.783" v="815" actId="113"/>
          <ac:spMkLst>
            <pc:docMk/>
            <pc:sldMk cId="4243664867" sldId="381"/>
            <ac:spMk id="38" creationId="{F3025E01-4EC9-41BC-9D16-5A25E7E83E05}"/>
          </ac:spMkLst>
        </pc:spChg>
      </pc:sldChg>
      <pc:sldChg chg="modSp">
        <pc:chgData name="Kate Foster" userId="9ca71337-3cff-4a57-a955-b4790510ae99" providerId="ADAL" clId="{D15BA402-F354-4FF3-B27F-02FAB3DC1379}" dt="2019-03-26T14:08:14.789" v="854" actId="255"/>
        <pc:sldMkLst>
          <pc:docMk/>
          <pc:sldMk cId="2726566479" sldId="382"/>
        </pc:sldMkLst>
        <pc:spChg chg="mod">
          <ac:chgData name="Kate Foster" userId="9ca71337-3cff-4a57-a955-b4790510ae99" providerId="ADAL" clId="{D15BA402-F354-4FF3-B27F-02FAB3DC1379}" dt="2019-03-26T14:08:14.789" v="854" actId="255"/>
          <ac:spMkLst>
            <pc:docMk/>
            <pc:sldMk cId="2726566479" sldId="382"/>
            <ac:spMk id="20" creationId="{C28FFF2A-AE9C-41B2-9BAB-178686C63D3C}"/>
          </ac:spMkLst>
        </pc:spChg>
      </pc:sldChg>
      <pc:sldChg chg="modSp">
        <pc:chgData name="Kate Foster" userId="9ca71337-3cff-4a57-a955-b4790510ae99" providerId="ADAL" clId="{D15BA402-F354-4FF3-B27F-02FAB3DC1379}" dt="2019-03-26T14:09:09.410" v="857" actId="255"/>
        <pc:sldMkLst>
          <pc:docMk/>
          <pc:sldMk cId="606179704" sldId="383"/>
        </pc:sldMkLst>
        <pc:spChg chg="mod">
          <ac:chgData name="Kate Foster" userId="9ca71337-3cff-4a57-a955-b4790510ae99" providerId="ADAL" clId="{D15BA402-F354-4FF3-B27F-02FAB3DC1379}" dt="2019-03-26T14:09:09.410" v="857" actId="255"/>
          <ac:spMkLst>
            <pc:docMk/>
            <pc:sldMk cId="606179704" sldId="383"/>
            <ac:spMk id="15" creationId="{FD484051-9AB8-44A7-AE13-6AB4576539C3}"/>
          </ac:spMkLst>
        </pc:spChg>
        <pc:graphicFrameChg chg="modGraphic">
          <ac:chgData name="Kate Foster" userId="9ca71337-3cff-4a57-a955-b4790510ae99" providerId="ADAL" clId="{D15BA402-F354-4FF3-B27F-02FAB3DC1379}" dt="2019-03-26T14:06:58.854" v="843" actId="113"/>
          <ac:graphicFrameMkLst>
            <pc:docMk/>
            <pc:sldMk cId="606179704" sldId="383"/>
            <ac:graphicFrameMk id="21" creationId="{B9709AF9-2C5A-4D40-812E-6C3B40AC9DDA}"/>
          </ac:graphicFrameMkLst>
        </pc:graphicFrameChg>
      </pc:sldChg>
      <pc:sldChg chg="addSp delSp modSp">
        <pc:chgData name="Kate Foster" userId="9ca71337-3cff-4a57-a955-b4790510ae99" providerId="ADAL" clId="{D15BA402-F354-4FF3-B27F-02FAB3DC1379}" dt="2019-03-27T13:46:51.207" v="1679"/>
        <pc:sldMkLst>
          <pc:docMk/>
          <pc:sldMk cId="3387382043" sldId="384"/>
        </pc:sldMkLst>
        <pc:spChg chg="add mod">
          <ac:chgData name="Kate Foster" userId="9ca71337-3cff-4a57-a955-b4790510ae99" providerId="ADAL" clId="{D15BA402-F354-4FF3-B27F-02FAB3DC1379}" dt="2019-03-27T13:44:05.660" v="1510" actId="1035"/>
          <ac:spMkLst>
            <pc:docMk/>
            <pc:sldMk cId="3387382043" sldId="384"/>
            <ac:spMk id="2" creationId="{C2A94EC2-9BA1-47EC-9CB9-E5F61401C2AE}"/>
          </ac:spMkLst>
        </pc:spChg>
        <pc:spChg chg="add mod">
          <ac:chgData name="Kate Foster" userId="9ca71337-3cff-4a57-a955-b4790510ae99" providerId="ADAL" clId="{D15BA402-F354-4FF3-B27F-02FAB3DC1379}" dt="2019-03-27T13:44:50.985" v="1637" actId="6549"/>
          <ac:spMkLst>
            <pc:docMk/>
            <pc:sldMk cId="3387382043" sldId="384"/>
            <ac:spMk id="14" creationId="{1D8051D0-A4AA-465E-90F0-601C03144752}"/>
          </ac:spMkLst>
        </pc:spChg>
        <pc:spChg chg="mod">
          <ac:chgData name="Kate Foster" userId="9ca71337-3cff-4a57-a955-b4790510ae99" providerId="ADAL" clId="{D15BA402-F354-4FF3-B27F-02FAB3DC1379}" dt="2019-03-27T13:46:51.207" v="1679"/>
          <ac:spMkLst>
            <pc:docMk/>
            <pc:sldMk cId="3387382043" sldId="384"/>
            <ac:spMk id="28" creationId="{46795696-8675-446D-A6EC-4D750BCFEC97}"/>
          </ac:spMkLst>
        </pc:spChg>
        <pc:spChg chg="mod">
          <ac:chgData name="Kate Foster" userId="9ca71337-3cff-4a57-a955-b4790510ae99" providerId="ADAL" clId="{D15BA402-F354-4FF3-B27F-02FAB3DC1379}" dt="2019-03-27T13:42:28.508" v="1475" actId="1036"/>
          <ac:spMkLst>
            <pc:docMk/>
            <pc:sldMk cId="3387382043" sldId="384"/>
            <ac:spMk id="29" creationId="{A114979E-6C34-4A22-A048-24BB3764E06D}"/>
          </ac:spMkLst>
        </pc:spChg>
        <pc:spChg chg="mod">
          <ac:chgData name="Kate Foster" userId="9ca71337-3cff-4a57-a955-b4790510ae99" providerId="ADAL" clId="{D15BA402-F354-4FF3-B27F-02FAB3DC1379}" dt="2019-03-27T13:44:34.376" v="1603" actId="1035"/>
          <ac:spMkLst>
            <pc:docMk/>
            <pc:sldMk cId="3387382043" sldId="384"/>
            <ac:spMk id="30" creationId="{59FCA033-8807-4FA1-998A-952A855AF94F}"/>
          </ac:spMkLst>
        </pc:spChg>
        <pc:picChg chg="add del">
          <ac:chgData name="Kate Foster" userId="9ca71337-3cff-4a57-a955-b4790510ae99" providerId="ADAL" clId="{D15BA402-F354-4FF3-B27F-02FAB3DC1379}" dt="2019-03-27T13:44:17.899" v="1512"/>
          <ac:picMkLst>
            <pc:docMk/>
            <pc:sldMk cId="3387382043" sldId="384"/>
            <ac:picMk id="3" creationId="{D069DDE2-EA6B-4135-B251-8E891EB8686A}"/>
          </ac:picMkLst>
        </pc:picChg>
        <pc:picChg chg="mod">
          <ac:chgData name="Kate Foster" userId="9ca71337-3cff-4a57-a955-b4790510ae99" providerId="ADAL" clId="{D15BA402-F354-4FF3-B27F-02FAB3DC1379}" dt="2019-03-27T13:34:21.615" v="1385" actId="1076"/>
          <ac:picMkLst>
            <pc:docMk/>
            <pc:sldMk cId="3387382043" sldId="384"/>
            <ac:picMk id="27" creationId="{7A5E5A09-A9F2-4893-9F67-57C8B7201706}"/>
          </ac:picMkLst>
        </pc:picChg>
      </pc:sldChg>
      <pc:sldChg chg="modSp">
        <pc:chgData name="Kate Foster" userId="9ca71337-3cff-4a57-a955-b4790510ae99" providerId="ADAL" clId="{D15BA402-F354-4FF3-B27F-02FAB3DC1379}" dt="2019-03-27T13:49:08.687" v="1755" actId="20577"/>
        <pc:sldMkLst>
          <pc:docMk/>
          <pc:sldMk cId="1179501253" sldId="385"/>
        </pc:sldMkLst>
        <pc:spChg chg="mod">
          <ac:chgData name="Kate Foster" userId="9ca71337-3cff-4a57-a955-b4790510ae99" providerId="ADAL" clId="{D15BA402-F354-4FF3-B27F-02FAB3DC1379}" dt="2019-03-27T13:49:08.687" v="1755" actId="20577"/>
          <ac:spMkLst>
            <pc:docMk/>
            <pc:sldMk cId="1179501253" sldId="385"/>
            <ac:spMk id="9" creationId="{29D4D929-FB1C-4BBB-B3FF-AC470A05479A}"/>
          </ac:spMkLst>
        </pc:spChg>
      </pc:sldChg>
      <pc:sldChg chg="addSp modSp add">
        <pc:chgData name="Kate Foster" userId="9ca71337-3cff-4a57-a955-b4790510ae99" providerId="ADAL" clId="{D15BA402-F354-4FF3-B27F-02FAB3DC1379}" dt="2019-03-27T13:22:17.104" v="1103" actId="20577"/>
        <pc:sldMkLst>
          <pc:docMk/>
          <pc:sldMk cId="816241125" sldId="387"/>
        </pc:sldMkLst>
        <pc:spChg chg="add mod">
          <ac:chgData name="Kate Foster" userId="9ca71337-3cff-4a57-a955-b4790510ae99" providerId="ADAL" clId="{D15BA402-F354-4FF3-B27F-02FAB3DC1379}" dt="2019-03-27T13:22:17.104" v="1103" actId="20577"/>
          <ac:spMkLst>
            <pc:docMk/>
            <pc:sldMk cId="816241125" sldId="387"/>
            <ac:spMk id="2" creationId="{3FF0BD56-FEF5-44F1-B55A-7FCF2ECB611C}"/>
          </ac:spMkLst>
        </pc:spChg>
        <pc:spChg chg="mod">
          <ac:chgData name="Kate Foster" userId="9ca71337-3cff-4a57-a955-b4790510ae99" providerId="ADAL" clId="{D15BA402-F354-4FF3-B27F-02FAB3DC1379}" dt="2019-03-26T14:02:10.527" v="786" actId="255"/>
          <ac:spMkLst>
            <pc:docMk/>
            <pc:sldMk cId="816241125" sldId="387"/>
            <ac:spMk id="19" creationId="{5252A847-DE45-4FA3-A1F8-EEBEB845FF8E}"/>
          </ac:spMkLst>
        </pc:spChg>
        <pc:graphicFrameChg chg="modGraphic">
          <ac:chgData name="Kate Foster" userId="9ca71337-3cff-4a57-a955-b4790510ae99" providerId="ADAL" clId="{D15BA402-F354-4FF3-B27F-02FAB3DC1379}" dt="2019-03-27T13:18:32.739" v="992" actId="20577"/>
          <ac:graphicFrameMkLst>
            <pc:docMk/>
            <pc:sldMk cId="816241125" sldId="387"/>
            <ac:graphicFrameMk id="7" creationId="{D5F45B6C-A136-49D2-9749-A3F273CA635F}"/>
          </ac:graphicFrameMkLst>
        </pc:graphicFrameChg>
      </pc:sldChg>
      <pc:sldChg chg="addSp delSp modSp add">
        <pc:chgData name="Kate Foster" userId="9ca71337-3cff-4a57-a955-b4790510ae99" providerId="ADAL" clId="{D15BA402-F354-4FF3-B27F-02FAB3DC1379}" dt="2019-03-26T14:20:33.364" v="979" actId="1036"/>
        <pc:sldMkLst>
          <pc:docMk/>
          <pc:sldMk cId="2318277094" sldId="388"/>
        </pc:sldMkLst>
        <pc:spChg chg="mod">
          <ac:chgData name="Kate Foster" userId="9ca71337-3cff-4a57-a955-b4790510ae99" providerId="ADAL" clId="{D15BA402-F354-4FF3-B27F-02FAB3DC1379}" dt="2019-03-26T14:20:23.492" v="970" actId="20577"/>
          <ac:spMkLst>
            <pc:docMk/>
            <pc:sldMk cId="2318277094" sldId="388"/>
            <ac:spMk id="19" creationId="{5252A847-DE45-4FA3-A1F8-EEBEB845FF8E}"/>
          </ac:spMkLst>
        </pc:spChg>
        <pc:graphicFrameChg chg="del">
          <ac:chgData name="Kate Foster" userId="9ca71337-3cff-4a57-a955-b4790510ae99" providerId="ADAL" clId="{D15BA402-F354-4FF3-B27F-02FAB3DC1379}" dt="2019-03-26T13:47:11.984" v="154" actId="478"/>
          <ac:graphicFrameMkLst>
            <pc:docMk/>
            <pc:sldMk cId="2318277094" sldId="388"/>
            <ac:graphicFrameMk id="7" creationId="{D5F45B6C-A136-49D2-9749-A3F273CA635F}"/>
          </ac:graphicFrameMkLst>
        </pc:graphicFrameChg>
        <pc:picChg chg="mod">
          <ac:chgData name="Kate Foster" userId="9ca71337-3cff-4a57-a955-b4790510ae99" providerId="ADAL" clId="{D15BA402-F354-4FF3-B27F-02FAB3DC1379}" dt="2019-03-26T13:58:11.237" v="580" actId="1076"/>
          <ac:picMkLst>
            <pc:docMk/>
            <pc:sldMk cId="2318277094" sldId="388"/>
            <ac:picMk id="8" creationId="{D9426B6B-94AA-4D9B-BC63-8F0BC9ED5115}"/>
          </ac:picMkLst>
        </pc:picChg>
        <pc:picChg chg="add mod">
          <ac:chgData name="Kate Foster" userId="9ca71337-3cff-4a57-a955-b4790510ae99" providerId="ADAL" clId="{D15BA402-F354-4FF3-B27F-02FAB3DC1379}" dt="2019-03-26T14:19:53.516" v="965" actId="1035"/>
          <ac:picMkLst>
            <pc:docMk/>
            <pc:sldMk cId="2318277094" sldId="388"/>
            <ac:picMk id="9" creationId="{A41CCBFB-769B-4F96-847B-3CFE28D2CE08}"/>
          </ac:picMkLst>
        </pc:picChg>
        <pc:picChg chg="add mod">
          <ac:chgData name="Kate Foster" userId="9ca71337-3cff-4a57-a955-b4790510ae99" providerId="ADAL" clId="{D15BA402-F354-4FF3-B27F-02FAB3DC1379}" dt="2019-03-26T14:19:53.516" v="965" actId="1035"/>
          <ac:picMkLst>
            <pc:docMk/>
            <pc:sldMk cId="2318277094" sldId="388"/>
            <ac:picMk id="10" creationId="{1D9A1970-779A-473A-8428-548BCDC4B1C1}"/>
          </ac:picMkLst>
        </pc:picChg>
        <pc:picChg chg="add del mod">
          <ac:chgData name="Kate Foster" userId="9ca71337-3cff-4a57-a955-b4790510ae99" providerId="ADAL" clId="{D15BA402-F354-4FF3-B27F-02FAB3DC1379}" dt="2019-03-26T13:56:48.646" v="370" actId="478"/>
          <ac:picMkLst>
            <pc:docMk/>
            <pc:sldMk cId="2318277094" sldId="388"/>
            <ac:picMk id="11" creationId="{CA3D3C38-F7C4-4359-AFED-5A2F73BBBFB8}"/>
          </ac:picMkLst>
        </pc:picChg>
        <pc:picChg chg="add mod">
          <ac:chgData name="Kate Foster" userId="9ca71337-3cff-4a57-a955-b4790510ae99" providerId="ADAL" clId="{D15BA402-F354-4FF3-B27F-02FAB3DC1379}" dt="2019-03-26T14:20:33.364" v="979" actId="1036"/>
          <ac:picMkLst>
            <pc:docMk/>
            <pc:sldMk cId="2318277094" sldId="388"/>
            <ac:picMk id="12" creationId="{C7EA91E3-87D2-4B53-A29A-33B6EFEE2BF7}"/>
          </ac:picMkLst>
        </pc:picChg>
        <pc:picChg chg="add del mod">
          <ac:chgData name="Kate Foster" userId="9ca71337-3cff-4a57-a955-b4790510ae99" providerId="ADAL" clId="{D15BA402-F354-4FF3-B27F-02FAB3DC1379}" dt="2019-03-26T13:56:49.365" v="371" actId="478"/>
          <ac:picMkLst>
            <pc:docMk/>
            <pc:sldMk cId="2318277094" sldId="388"/>
            <ac:picMk id="13" creationId="{F17A10BF-2719-4CCE-BD06-822FED80B49E}"/>
          </ac:picMkLst>
        </pc:picChg>
        <pc:picChg chg="add mod">
          <ac:chgData name="Kate Foster" userId="9ca71337-3cff-4a57-a955-b4790510ae99" providerId="ADAL" clId="{D15BA402-F354-4FF3-B27F-02FAB3DC1379}" dt="2019-03-26T14:20:33.364" v="979" actId="1036"/>
          <ac:picMkLst>
            <pc:docMk/>
            <pc:sldMk cId="2318277094" sldId="388"/>
            <ac:picMk id="14" creationId="{504FBA62-B304-470B-8AC3-765AA9E20989}"/>
          </ac:picMkLst>
        </pc:picChg>
        <pc:picChg chg="add mod">
          <ac:chgData name="Kate Foster" userId="9ca71337-3cff-4a57-a955-b4790510ae99" providerId="ADAL" clId="{D15BA402-F354-4FF3-B27F-02FAB3DC1379}" dt="2019-03-26T14:19:53.516" v="965" actId="1035"/>
          <ac:picMkLst>
            <pc:docMk/>
            <pc:sldMk cId="2318277094" sldId="388"/>
            <ac:picMk id="15" creationId="{6D75BF96-1DFE-4466-874A-AC440445CD65}"/>
          </ac:picMkLst>
        </pc:picChg>
        <pc:picChg chg="add mod">
          <ac:chgData name="Kate Foster" userId="9ca71337-3cff-4a57-a955-b4790510ae99" providerId="ADAL" clId="{D15BA402-F354-4FF3-B27F-02FAB3DC1379}" dt="2019-03-26T14:19:53.516" v="965" actId="1035"/>
          <ac:picMkLst>
            <pc:docMk/>
            <pc:sldMk cId="2318277094" sldId="388"/>
            <ac:picMk id="20" creationId="{E7F1A7FC-8A89-4443-B2ED-10D4C92E321C}"/>
          </ac:picMkLst>
        </pc:picChg>
        <pc:picChg chg="add mod">
          <ac:chgData name="Kate Foster" userId="9ca71337-3cff-4a57-a955-b4790510ae99" providerId="ADAL" clId="{D15BA402-F354-4FF3-B27F-02FAB3DC1379}" dt="2019-03-26T14:19:53.516" v="965" actId="1035"/>
          <ac:picMkLst>
            <pc:docMk/>
            <pc:sldMk cId="2318277094" sldId="388"/>
            <ac:picMk id="21" creationId="{407833EF-EC2F-451A-9F33-21193921EED1}"/>
          </ac:picMkLst>
        </pc:picChg>
        <pc:picChg chg="add mod">
          <ac:chgData name="Kate Foster" userId="9ca71337-3cff-4a57-a955-b4790510ae99" providerId="ADAL" clId="{D15BA402-F354-4FF3-B27F-02FAB3DC1379}" dt="2019-03-26T14:19:53.516" v="965" actId="1035"/>
          <ac:picMkLst>
            <pc:docMk/>
            <pc:sldMk cId="2318277094" sldId="388"/>
            <ac:picMk id="22" creationId="{FA934C52-915D-4BC9-AE67-E2B4AD538141}"/>
          </ac:picMkLst>
        </pc:picChg>
        <pc:picChg chg="add mod">
          <ac:chgData name="Kate Foster" userId="9ca71337-3cff-4a57-a955-b4790510ae99" providerId="ADAL" clId="{D15BA402-F354-4FF3-B27F-02FAB3DC1379}" dt="2019-03-26T14:19:53.516" v="965" actId="1035"/>
          <ac:picMkLst>
            <pc:docMk/>
            <pc:sldMk cId="2318277094" sldId="388"/>
            <ac:picMk id="23" creationId="{F714255D-20BC-4372-A856-2E57029719C5}"/>
          </ac:picMkLst>
        </pc:picChg>
        <pc:picChg chg="add mod">
          <ac:chgData name="Kate Foster" userId="9ca71337-3cff-4a57-a955-b4790510ae99" providerId="ADAL" clId="{D15BA402-F354-4FF3-B27F-02FAB3DC1379}" dt="2019-03-26T14:19:53.516" v="965" actId="1035"/>
          <ac:picMkLst>
            <pc:docMk/>
            <pc:sldMk cId="2318277094" sldId="388"/>
            <ac:picMk id="24" creationId="{2D9771D0-A43D-4A26-B675-04BB3546AA93}"/>
          </ac:picMkLst>
        </pc:picChg>
        <pc:picChg chg="add mod">
          <ac:chgData name="Kate Foster" userId="9ca71337-3cff-4a57-a955-b4790510ae99" providerId="ADAL" clId="{D15BA402-F354-4FF3-B27F-02FAB3DC1379}" dt="2019-03-26T14:19:53.516" v="965" actId="1035"/>
          <ac:picMkLst>
            <pc:docMk/>
            <pc:sldMk cId="2318277094" sldId="388"/>
            <ac:picMk id="25" creationId="{C04C801F-C27F-4E3B-9F5A-3395D05D27AA}"/>
          </ac:picMkLst>
        </pc:picChg>
        <pc:picChg chg="add mod">
          <ac:chgData name="Kate Foster" userId="9ca71337-3cff-4a57-a955-b4790510ae99" providerId="ADAL" clId="{D15BA402-F354-4FF3-B27F-02FAB3DC1379}" dt="2019-03-26T14:19:53.516" v="965" actId="1035"/>
          <ac:picMkLst>
            <pc:docMk/>
            <pc:sldMk cId="2318277094" sldId="388"/>
            <ac:picMk id="26" creationId="{3429535A-6B97-4DE8-9F68-2383BE1D59C2}"/>
          </ac:picMkLst>
        </pc:picChg>
        <pc:picChg chg="add mod">
          <ac:chgData name="Kate Foster" userId="9ca71337-3cff-4a57-a955-b4790510ae99" providerId="ADAL" clId="{D15BA402-F354-4FF3-B27F-02FAB3DC1379}" dt="2019-03-26T14:19:53.516" v="965" actId="1035"/>
          <ac:picMkLst>
            <pc:docMk/>
            <pc:sldMk cId="2318277094" sldId="388"/>
            <ac:picMk id="27" creationId="{54CCA4C3-ED26-4478-B664-419395A8A693}"/>
          </ac:picMkLst>
        </pc:picChg>
        <pc:picChg chg="add mod">
          <ac:chgData name="Kate Foster" userId="9ca71337-3cff-4a57-a955-b4790510ae99" providerId="ADAL" clId="{D15BA402-F354-4FF3-B27F-02FAB3DC1379}" dt="2019-03-26T14:19:53.516" v="965" actId="1035"/>
          <ac:picMkLst>
            <pc:docMk/>
            <pc:sldMk cId="2318277094" sldId="388"/>
            <ac:picMk id="28" creationId="{A63F91F5-59D2-42DD-86D2-8C0C582E357A}"/>
          </ac:picMkLst>
        </pc:picChg>
        <pc:picChg chg="add mod">
          <ac:chgData name="Kate Foster" userId="9ca71337-3cff-4a57-a955-b4790510ae99" providerId="ADAL" clId="{D15BA402-F354-4FF3-B27F-02FAB3DC1379}" dt="2019-03-26T14:19:53.516" v="965" actId="1035"/>
          <ac:picMkLst>
            <pc:docMk/>
            <pc:sldMk cId="2318277094" sldId="388"/>
            <ac:picMk id="29" creationId="{03C8D454-A69B-4DA3-985D-3A533D89AE15}"/>
          </ac:picMkLst>
        </pc:picChg>
        <pc:picChg chg="add mod">
          <ac:chgData name="Kate Foster" userId="9ca71337-3cff-4a57-a955-b4790510ae99" providerId="ADAL" clId="{D15BA402-F354-4FF3-B27F-02FAB3DC1379}" dt="2019-03-26T14:19:53.516" v="965" actId="1035"/>
          <ac:picMkLst>
            <pc:docMk/>
            <pc:sldMk cId="2318277094" sldId="388"/>
            <ac:picMk id="30" creationId="{7359FED9-94B0-4BAB-AE41-E303A6865B62}"/>
          </ac:picMkLst>
        </pc:picChg>
        <pc:picChg chg="add del mod">
          <ac:chgData name="Kate Foster" userId="9ca71337-3cff-4a57-a955-b4790510ae99" providerId="ADAL" clId="{D15BA402-F354-4FF3-B27F-02FAB3DC1379}" dt="2019-03-26T13:52:27.154" v="287" actId="478"/>
          <ac:picMkLst>
            <pc:docMk/>
            <pc:sldMk cId="2318277094" sldId="388"/>
            <ac:picMk id="31" creationId="{BCC9B566-97F7-4190-9257-ADF97A4CCFC7}"/>
          </ac:picMkLst>
        </pc:picChg>
        <pc:picChg chg="add del mod">
          <ac:chgData name="Kate Foster" userId="9ca71337-3cff-4a57-a955-b4790510ae99" providerId="ADAL" clId="{D15BA402-F354-4FF3-B27F-02FAB3DC1379}" dt="2019-03-26T13:57:21.569" v="449"/>
          <ac:picMkLst>
            <pc:docMk/>
            <pc:sldMk cId="2318277094" sldId="388"/>
            <ac:picMk id="32" creationId="{C481D578-4694-4E8E-803D-315CF59D0986}"/>
          </ac:picMkLst>
        </pc:picChg>
        <pc:picChg chg="add mod">
          <ac:chgData name="Kate Foster" userId="9ca71337-3cff-4a57-a955-b4790510ae99" providerId="ADAL" clId="{D15BA402-F354-4FF3-B27F-02FAB3DC1379}" dt="2019-03-26T14:20:33.364" v="979" actId="1036"/>
          <ac:picMkLst>
            <pc:docMk/>
            <pc:sldMk cId="2318277094" sldId="388"/>
            <ac:picMk id="33" creationId="{68177587-30FC-4BF1-A5A7-48386461A802}"/>
          </ac:picMkLst>
        </pc:picChg>
        <pc:picChg chg="add mod">
          <ac:chgData name="Kate Foster" userId="9ca71337-3cff-4a57-a955-b4790510ae99" providerId="ADAL" clId="{D15BA402-F354-4FF3-B27F-02FAB3DC1379}" dt="2019-03-26T14:20:33.364" v="979" actId="1036"/>
          <ac:picMkLst>
            <pc:docMk/>
            <pc:sldMk cId="2318277094" sldId="388"/>
            <ac:picMk id="34" creationId="{BC0B6A27-1821-458A-80E6-9A8478494881}"/>
          </ac:picMkLst>
        </pc:picChg>
        <pc:picChg chg="add mod">
          <ac:chgData name="Kate Foster" userId="9ca71337-3cff-4a57-a955-b4790510ae99" providerId="ADAL" clId="{D15BA402-F354-4FF3-B27F-02FAB3DC1379}" dt="2019-03-26T14:20:33.364" v="979" actId="1036"/>
          <ac:picMkLst>
            <pc:docMk/>
            <pc:sldMk cId="2318277094" sldId="388"/>
            <ac:picMk id="35" creationId="{D38BA4DC-FA91-401F-ADBA-451C0435AA3B}"/>
          </ac:picMkLst>
        </pc:picChg>
        <pc:picChg chg="add del mod">
          <ac:chgData name="Kate Foster" userId="9ca71337-3cff-4a57-a955-b4790510ae99" providerId="ADAL" clId="{D15BA402-F354-4FF3-B27F-02FAB3DC1379}" dt="2019-03-26T13:57:21.569" v="449"/>
          <ac:picMkLst>
            <pc:docMk/>
            <pc:sldMk cId="2318277094" sldId="388"/>
            <ac:picMk id="36" creationId="{19AB9B2D-9CB9-4076-A7A0-6DD37799A1EF}"/>
          </ac:picMkLst>
        </pc:picChg>
        <pc:picChg chg="add mod">
          <ac:chgData name="Kate Foster" userId="9ca71337-3cff-4a57-a955-b4790510ae99" providerId="ADAL" clId="{D15BA402-F354-4FF3-B27F-02FAB3DC1379}" dt="2019-03-26T14:20:33.364" v="979" actId="1036"/>
          <ac:picMkLst>
            <pc:docMk/>
            <pc:sldMk cId="2318277094" sldId="388"/>
            <ac:picMk id="37" creationId="{F58795DB-E6B8-4EE2-A9D8-B30D7988AA2F}"/>
          </ac:picMkLst>
        </pc:picChg>
        <pc:picChg chg="add del">
          <ac:chgData name="Kate Foster" userId="9ca71337-3cff-4a57-a955-b4790510ae99" providerId="ADAL" clId="{D15BA402-F354-4FF3-B27F-02FAB3DC1379}" dt="2019-03-26T13:56:55.956" v="373"/>
          <ac:picMkLst>
            <pc:docMk/>
            <pc:sldMk cId="2318277094" sldId="388"/>
            <ac:picMk id="38" creationId="{CB81E288-FDA8-45DE-B719-698BFBF472DD}"/>
          </ac:picMkLst>
        </pc:picChg>
        <pc:picChg chg="add del mod">
          <ac:chgData name="Kate Foster" userId="9ca71337-3cff-4a57-a955-b4790510ae99" providerId="ADAL" clId="{D15BA402-F354-4FF3-B27F-02FAB3DC1379}" dt="2019-03-26T13:57:21.569" v="449"/>
          <ac:picMkLst>
            <pc:docMk/>
            <pc:sldMk cId="2318277094" sldId="388"/>
            <ac:picMk id="39" creationId="{8C93C7D1-5C30-40B4-8D5E-5678D909A5B7}"/>
          </ac:picMkLst>
        </pc:picChg>
        <pc:picChg chg="add del mod">
          <ac:chgData name="Kate Foster" userId="9ca71337-3cff-4a57-a955-b4790510ae99" providerId="ADAL" clId="{D15BA402-F354-4FF3-B27F-02FAB3DC1379}" dt="2019-03-26T13:57:21.569" v="449"/>
          <ac:picMkLst>
            <pc:docMk/>
            <pc:sldMk cId="2318277094" sldId="388"/>
            <ac:picMk id="40" creationId="{7656D462-1590-4869-B502-6FE01C9327ED}"/>
          </ac:picMkLst>
        </pc:picChg>
        <pc:picChg chg="add mod">
          <ac:chgData name="Kate Foster" userId="9ca71337-3cff-4a57-a955-b4790510ae99" providerId="ADAL" clId="{D15BA402-F354-4FF3-B27F-02FAB3DC1379}" dt="2019-03-26T14:20:33.364" v="979" actId="1036"/>
          <ac:picMkLst>
            <pc:docMk/>
            <pc:sldMk cId="2318277094" sldId="388"/>
            <ac:picMk id="41" creationId="{F22ECFA0-EE94-4F50-B424-01F86EE7AB0E}"/>
          </ac:picMkLst>
        </pc:picChg>
        <pc:picChg chg="add mod">
          <ac:chgData name="Kate Foster" userId="9ca71337-3cff-4a57-a955-b4790510ae99" providerId="ADAL" clId="{D15BA402-F354-4FF3-B27F-02FAB3DC1379}" dt="2019-03-26T14:20:33.364" v="979" actId="1036"/>
          <ac:picMkLst>
            <pc:docMk/>
            <pc:sldMk cId="2318277094" sldId="388"/>
            <ac:picMk id="42" creationId="{7ABD5E21-3C93-4E0F-92E9-35BBCAD1249B}"/>
          </ac:picMkLst>
        </pc:picChg>
        <pc:picChg chg="add mod">
          <ac:chgData name="Kate Foster" userId="9ca71337-3cff-4a57-a955-b4790510ae99" providerId="ADAL" clId="{D15BA402-F354-4FF3-B27F-02FAB3DC1379}" dt="2019-03-26T14:20:33.364" v="979" actId="1036"/>
          <ac:picMkLst>
            <pc:docMk/>
            <pc:sldMk cId="2318277094" sldId="388"/>
            <ac:picMk id="43" creationId="{BDDBEE0B-36D3-436C-8C19-CC299A65E224}"/>
          </ac:picMkLst>
        </pc:picChg>
        <pc:picChg chg="add mod">
          <ac:chgData name="Kate Foster" userId="9ca71337-3cff-4a57-a955-b4790510ae99" providerId="ADAL" clId="{D15BA402-F354-4FF3-B27F-02FAB3DC1379}" dt="2019-03-26T14:20:33.364" v="979" actId="1036"/>
          <ac:picMkLst>
            <pc:docMk/>
            <pc:sldMk cId="2318277094" sldId="388"/>
            <ac:picMk id="44" creationId="{F8C964A3-E197-4DDE-A169-861DEF5AF8C3}"/>
          </ac:picMkLst>
        </pc:picChg>
        <pc:picChg chg="add mod">
          <ac:chgData name="Kate Foster" userId="9ca71337-3cff-4a57-a955-b4790510ae99" providerId="ADAL" clId="{D15BA402-F354-4FF3-B27F-02FAB3DC1379}" dt="2019-03-26T14:20:33.364" v="979" actId="1036"/>
          <ac:picMkLst>
            <pc:docMk/>
            <pc:sldMk cId="2318277094" sldId="388"/>
            <ac:picMk id="45" creationId="{EB03D31E-70B6-45EB-8C5D-6BB18587125C}"/>
          </ac:picMkLst>
        </pc:picChg>
        <pc:picChg chg="add mod">
          <ac:chgData name="Kate Foster" userId="9ca71337-3cff-4a57-a955-b4790510ae99" providerId="ADAL" clId="{D15BA402-F354-4FF3-B27F-02FAB3DC1379}" dt="2019-03-26T14:20:33.364" v="979" actId="1036"/>
          <ac:picMkLst>
            <pc:docMk/>
            <pc:sldMk cId="2318277094" sldId="388"/>
            <ac:picMk id="46" creationId="{8511142D-B586-4154-9D90-B978C645AD2E}"/>
          </ac:picMkLst>
        </pc:picChg>
        <pc:picChg chg="add mod">
          <ac:chgData name="Kate Foster" userId="9ca71337-3cff-4a57-a955-b4790510ae99" providerId="ADAL" clId="{D15BA402-F354-4FF3-B27F-02FAB3DC1379}" dt="2019-03-26T14:20:33.364" v="979" actId="1036"/>
          <ac:picMkLst>
            <pc:docMk/>
            <pc:sldMk cId="2318277094" sldId="388"/>
            <ac:picMk id="47" creationId="{77469B18-F9B4-44CF-9B0E-0F3E63E17EEA}"/>
          </ac:picMkLst>
        </pc:picChg>
        <pc:picChg chg="add mod">
          <ac:chgData name="Kate Foster" userId="9ca71337-3cff-4a57-a955-b4790510ae99" providerId="ADAL" clId="{D15BA402-F354-4FF3-B27F-02FAB3DC1379}" dt="2019-03-26T14:20:33.364" v="979" actId="1036"/>
          <ac:picMkLst>
            <pc:docMk/>
            <pc:sldMk cId="2318277094" sldId="388"/>
            <ac:picMk id="48" creationId="{5B2F5F66-CC23-4FCC-9A60-5C62C2DC1562}"/>
          </ac:picMkLst>
        </pc:picChg>
      </pc:sldChg>
      <pc:sldChg chg="modSp add">
        <pc:chgData name="Kate Foster" userId="9ca71337-3cff-4a57-a955-b4790510ae99" providerId="ADAL" clId="{D15BA402-F354-4FF3-B27F-02FAB3DC1379}" dt="2019-03-27T13:20:34.782" v="1082" actId="20577"/>
        <pc:sldMkLst>
          <pc:docMk/>
          <pc:sldMk cId="1152116905" sldId="389"/>
        </pc:sldMkLst>
        <pc:spChg chg="mod">
          <ac:chgData name="Kate Foster" userId="9ca71337-3cff-4a57-a955-b4790510ae99" providerId="ADAL" clId="{D15BA402-F354-4FF3-B27F-02FAB3DC1379}" dt="2019-03-27T13:20:34.782" v="1082" actId="20577"/>
          <ac:spMkLst>
            <pc:docMk/>
            <pc:sldMk cId="1152116905" sldId="389"/>
            <ac:spMk id="19" creationId="{5252A847-DE45-4FA3-A1F8-EEBEB845FF8E}"/>
          </ac:spMkLst>
        </pc:spChg>
      </pc:sldChg>
      <pc:sldChg chg="modSp add">
        <pc:chgData name="Kate Foster" userId="9ca71337-3cff-4a57-a955-b4790510ae99" providerId="ADAL" clId="{D15BA402-F354-4FF3-B27F-02FAB3DC1379}" dt="2019-03-27T13:21:07.801" v="1087"/>
        <pc:sldMkLst>
          <pc:docMk/>
          <pc:sldMk cId="1041628251" sldId="390"/>
        </pc:sldMkLst>
        <pc:spChg chg="mod">
          <ac:chgData name="Kate Foster" userId="9ca71337-3cff-4a57-a955-b4790510ae99" providerId="ADAL" clId="{D15BA402-F354-4FF3-B27F-02FAB3DC1379}" dt="2019-03-27T13:21:07.801" v="1087"/>
          <ac:spMkLst>
            <pc:docMk/>
            <pc:sldMk cId="1041628251" sldId="390"/>
            <ac:spMk id="19" creationId="{5252A847-DE45-4FA3-A1F8-EEBEB845FF8E}"/>
          </ac:spMkLst>
        </pc:spChg>
      </pc:sldChg>
      <pc:sldChg chg="addSp delSp modSp add del ord">
        <pc:chgData name="Kate Foster" userId="9ca71337-3cff-4a57-a955-b4790510ae99" providerId="ADAL" clId="{D15BA402-F354-4FF3-B27F-02FAB3DC1379}" dt="2019-03-27T13:45:16.700" v="1638" actId="2696"/>
        <pc:sldMkLst>
          <pc:docMk/>
          <pc:sldMk cId="528169358" sldId="391"/>
        </pc:sldMkLst>
        <pc:spChg chg="add mod">
          <ac:chgData name="Kate Foster" userId="9ca71337-3cff-4a57-a955-b4790510ae99" providerId="ADAL" clId="{D15BA402-F354-4FF3-B27F-02FAB3DC1379}" dt="2019-03-27T13:30:33.972" v="1370" actId="1035"/>
          <ac:spMkLst>
            <pc:docMk/>
            <pc:sldMk cId="528169358" sldId="391"/>
            <ac:spMk id="7" creationId="{CD9B60D3-3686-4E15-80D4-95A2BF50BF16}"/>
          </ac:spMkLst>
        </pc:spChg>
        <pc:spChg chg="add mod">
          <ac:chgData name="Kate Foster" userId="9ca71337-3cff-4a57-a955-b4790510ae99" providerId="ADAL" clId="{D15BA402-F354-4FF3-B27F-02FAB3DC1379}" dt="2019-03-27T13:30:33.972" v="1370" actId="1035"/>
          <ac:spMkLst>
            <pc:docMk/>
            <pc:sldMk cId="528169358" sldId="391"/>
            <ac:spMk id="9" creationId="{EBC5EE7B-A733-4AF9-A8D3-A27D2A651800}"/>
          </ac:spMkLst>
        </pc:spChg>
        <pc:spChg chg="mod">
          <ac:chgData name="Kate Foster" userId="9ca71337-3cff-4a57-a955-b4790510ae99" providerId="ADAL" clId="{D15BA402-F354-4FF3-B27F-02FAB3DC1379}" dt="2019-03-27T13:35:14.176" v="1387" actId="1076"/>
          <ac:spMkLst>
            <pc:docMk/>
            <pc:sldMk cId="528169358" sldId="391"/>
            <ac:spMk id="19" creationId="{5252A847-DE45-4FA3-A1F8-EEBEB845FF8E}"/>
          </ac:spMkLst>
        </pc:spChg>
        <pc:picChg chg="add mod">
          <ac:chgData name="Kate Foster" userId="9ca71337-3cff-4a57-a955-b4790510ae99" providerId="ADAL" clId="{D15BA402-F354-4FF3-B27F-02FAB3DC1379}" dt="2019-03-27T13:30:38.939" v="1371" actId="1076"/>
          <ac:picMkLst>
            <pc:docMk/>
            <pc:sldMk cId="528169358" sldId="391"/>
            <ac:picMk id="2" creationId="{A280BF4A-96B3-4A31-BB9F-61989FF57232}"/>
          </ac:picMkLst>
        </pc:picChg>
        <pc:picChg chg="add mod">
          <ac:chgData name="Kate Foster" userId="9ca71337-3cff-4a57-a955-b4790510ae99" providerId="ADAL" clId="{D15BA402-F354-4FF3-B27F-02FAB3DC1379}" dt="2019-03-27T13:30:44.907" v="1372" actId="1076"/>
          <ac:picMkLst>
            <pc:docMk/>
            <pc:sldMk cId="528169358" sldId="391"/>
            <ac:picMk id="3" creationId="{826C0B06-2D2D-4095-8A07-BEC730CE93D8}"/>
          </ac:picMkLst>
        </pc:picChg>
        <pc:picChg chg="add mod">
          <ac:chgData name="Kate Foster" userId="9ca71337-3cff-4a57-a955-b4790510ae99" providerId="ADAL" clId="{D15BA402-F354-4FF3-B27F-02FAB3DC1379}" dt="2019-03-27T13:35:28.967" v="1391" actId="14100"/>
          <ac:picMkLst>
            <pc:docMk/>
            <pc:sldMk cId="528169358" sldId="391"/>
            <ac:picMk id="4" creationId="{29F9A665-D9D1-4DB8-832F-3D42EB75DF2D}"/>
          </ac:picMkLst>
        </pc:picChg>
        <pc:picChg chg="add mod">
          <ac:chgData name="Kate Foster" userId="9ca71337-3cff-4a57-a955-b4790510ae99" providerId="ADAL" clId="{D15BA402-F354-4FF3-B27F-02FAB3DC1379}" dt="2019-03-27T13:35:26.367" v="1389" actId="14100"/>
          <ac:picMkLst>
            <pc:docMk/>
            <pc:sldMk cId="528169358" sldId="391"/>
            <ac:picMk id="5" creationId="{731B17ED-C3BE-4592-959D-8C0AA118768C}"/>
          </ac:picMkLst>
        </pc:picChg>
        <pc:picChg chg="add del mod">
          <ac:chgData name="Kate Foster" userId="9ca71337-3cff-4a57-a955-b4790510ae99" providerId="ADAL" clId="{D15BA402-F354-4FF3-B27F-02FAB3DC1379}" dt="2019-03-27T13:38:28.431" v="1399" actId="478"/>
          <ac:picMkLst>
            <pc:docMk/>
            <pc:sldMk cId="528169358" sldId="391"/>
            <ac:picMk id="6" creationId="{F7FFCD86-4EF8-4186-A10F-31C6C0BE34F9}"/>
          </ac:picMkLst>
        </pc:picChg>
        <pc:picChg chg="add del mod">
          <ac:chgData name="Kate Foster" userId="9ca71337-3cff-4a57-a955-b4790510ae99" providerId="ADAL" clId="{D15BA402-F354-4FF3-B27F-02FAB3DC1379}" dt="2019-03-27T13:39:37.808" v="1402" actId="478"/>
          <ac:picMkLst>
            <pc:docMk/>
            <pc:sldMk cId="528169358" sldId="391"/>
            <ac:picMk id="10" creationId="{12F2D82D-4411-44C7-82B9-1DD09E366276}"/>
          </ac:picMkLst>
        </pc:picChg>
        <pc:picChg chg="add mod">
          <ac:chgData name="Kate Foster" userId="9ca71337-3cff-4a57-a955-b4790510ae99" providerId="ADAL" clId="{D15BA402-F354-4FF3-B27F-02FAB3DC1379}" dt="2019-03-27T13:40:14.246" v="1425"/>
          <ac:picMkLst>
            <pc:docMk/>
            <pc:sldMk cId="528169358" sldId="391"/>
            <ac:picMk id="11" creationId="{9CECECF0-0D57-4E1E-9C32-02A726C32CF5}"/>
          </ac:picMkLst>
        </pc:picChg>
        <pc:picChg chg="add del">
          <ac:chgData name="Kate Foster" userId="9ca71337-3cff-4a57-a955-b4790510ae99" providerId="ADAL" clId="{D15BA402-F354-4FF3-B27F-02FAB3DC1379}" dt="2019-03-27T13:37:11.416" v="1393"/>
          <ac:picMkLst>
            <pc:docMk/>
            <pc:sldMk cId="528169358" sldId="391"/>
            <ac:picMk id="13" creationId="{2099F7D3-4916-46C2-ADBC-136CCF5C7010}"/>
          </ac:picMkLst>
        </pc:picChg>
        <pc:picChg chg="add del">
          <ac:chgData name="Kate Foster" userId="9ca71337-3cff-4a57-a955-b4790510ae99" providerId="ADAL" clId="{D15BA402-F354-4FF3-B27F-02FAB3DC1379}" dt="2019-03-27T13:37:32.080" v="1395"/>
          <ac:picMkLst>
            <pc:docMk/>
            <pc:sldMk cId="528169358" sldId="391"/>
            <ac:picMk id="14" creationId="{7A74648F-D0AA-48CA-B737-B8CD78FB3F17}"/>
          </ac:picMkLst>
        </pc:picChg>
      </pc:sldChg>
      <pc:sldChg chg="addSp delSp modSp add ord">
        <pc:chgData name="Kate Foster" userId="9ca71337-3cff-4a57-a955-b4790510ae99" providerId="ADAL" clId="{D15BA402-F354-4FF3-B27F-02FAB3DC1379}" dt="2019-03-27T13:48:01.442" v="1752" actId="13926"/>
        <pc:sldMkLst>
          <pc:docMk/>
          <pc:sldMk cId="563342764" sldId="391"/>
        </pc:sldMkLst>
        <pc:spChg chg="del">
          <ac:chgData name="Kate Foster" userId="9ca71337-3cff-4a57-a955-b4790510ae99" providerId="ADAL" clId="{D15BA402-F354-4FF3-B27F-02FAB3DC1379}" dt="2019-03-27T13:47:09.885" v="1682" actId="478"/>
          <ac:spMkLst>
            <pc:docMk/>
            <pc:sldMk cId="563342764" sldId="391"/>
            <ac:spMk id="2" creationId="{C2A94EC2-9BA1-47EC-9CB9-E5F61401C2AE}"/>
          </ac:spMkLst>
        </pc:spChg>
        <pc:spChg chg="add mod">
          <ac:chgData name="Kate Foster" userId="9ca71337-3cff-4a57-a955-b4790510ae99" providerId="ADAL" clId="{D15BA402-F354-4FF3-B27F-02FAB3DC1379}" dt="2019-03-27T13:48:01.442" v="1752" actId="13926"/>
          <ac:spMkLst>
            <pc:docMk/>
            <pc:sldMk cId="563342764" sldId="391"/>
            <ac:spMk id="3" creationId="{D0EF8725-AF74-43D0-8108-F846CDE452E4}"/>
          </ac:spMkLst>
        </pc:spChg>
        <pc:spChg chg="del">
          <ac:chgData name="Kate Foster" userId="9ca71337-3cff-4a57-a955-b4790510ae99" providerId="ADAL" clId="{D15BA402-F354-4FF3-B27F-02FAB3DC1379}" dt="2019-03-27T13:47:12.104" v="1683" actId="478"/>
          <ac:spMkLst>
            <pc:docMk/>
            <pc:sldMk cId="563342764" sldId="391"/>
            <ac:spMk id="14" creationId="{1D8051D0-A4AA-465E-90F0-601C03144752}"/>
          </ac:spMkLst>
        </pc:spChg>
        <pc:cxnChg chg="del">
          <ac:chgData name="Kate Foster" userId="9ca71337-3cff-4a57-a955-b4790510ae99" providerId="ADAL" clId="{D15BA402-F354-4FF3-B27F-02FAB3DC1379}" dt="2019-03-27T13:47:16.939" v="1684" actId="478"/>
          <ac:cxnSpMkLst>
            <pc:docMk/>
            <pc:sldMk cId="563342764" sldId="391"/>
            <ac:cxnSpMk id="10" creationId="{AC00F81C-6DE4-4738-A987-7E728C6548E1}"/>
          </ac:cxnSpMkLst>
        </pc:cxnChg>
        <pc:cxnChg chg="del">
          <ac:chgData name="Kate Foster" userId="9ca71337-3cff-4a57-a955-b4790510ae99" providerId="ADAL" clId="{D15BA402-F354-4FF3-B27F-02FAB3DC1379}" dt="2019-03-27T13:47:18.393" v="1685" actId="478"/>
          <ac:cxnSpMkLst>
            <pc:docMk/>
            <pc:sldMk cId="563342764" sldId="391"/>
            <ac:cxnSpMk id="11" creationId="{D915BF24-FDE8-4599-BF73-7EC7F89648B0}"/>
          </ac:cxnSpMkLst>
        </pc:cxnChg>
      </pc:sldChg>
      <pc:sldChg chg="add del">
        <pc:chgData name="Kate Foster" userId="9ca71337-3cff-4a57-a955-b4790510ae99" providerId="ADAL" clId="{D15BA402-F354-4FF3-B27F-02FAB3DC1379}" dt="2019-03-27T13:46:36.260" v="1677"/>
        <pc:sldMkLst>
          <pc:docMk/>
          <pc:sldMk cId="1046868384" sldId="391"/>
        </pc:sldMkLst>
      </pc:sldChg>
      <pc:sldChg chg="add">
        <pc:chgData name="Kate Foster" userId="9ca71337-3cff-4a57-a955-b4790510ae99" providerId="ADAL" clId="{D15BA402-F354-4FF3-B27F-02FAB3DC1379}" dt="2019-03-27T13:49:01.289" v="1753"/>
        <pc:sldMkLst>
          <pc:docMk/>
          <pc:sldMk cId="2339698802" sldId="392"/>
        </pc:sldMkLst>
      </pc:sldChg>
    </pc:docChg>
  </pc:docChgLst>
  <pc:docChgLst>
    <pc:chgData name="Davina Szilvasy" userId="59fb472d-eed4-4f11-9686-c2c8db02a2cd" providerId="ADAL" clId="{EEDF0101-F2C6-4152-964B-C56C7A0E3B94}"/>
    <pc:docChg chg="custSel addSld delSld modSld sldOrd">
      <pc:chgData name="Davina Szilvasy" userId="59fb472d-eed4-4f11-9686-c2c8db02a2cd" providerId="ADAL" clId="{EEDF0101-F2C6-4152-964B-C56C7A0E3B94}" dt="2019-03-28T10:27:06.235" v="48" actId="207"/>
      <pc:docMkLst>
        <pc:docMk/>
      </pc:docMkLst>
      <pc:sldChg chg="modSp">
        <pc:chgData name="Davina Szilvasy" userId="59fb472d-eed4-4f11-9686-c2c8db02a2cd" providerId="ADAL" clId="{EEDF0101-F2C6-4152-964B-C56C7A0E3B94}" dt="2019-03-28T10:22:11.234" v="46" actId="20577"/>
        <pc:sldMkLst>
          <pc:docMk/>
          <pc:sldMk cId="3855900595" sldId="301"/>
        </pc:sldMkLst>
        <pc:spChg chg="mod">
          <ac:chgData name="Davina Szilvasy" userId="59fb472d-eed4-4f11-9686-c2c8db02a2cd" providerId="ADAL" clId="{EEDF0101-F2C6-4152-964B-C56C7A0E3B94}" dt="2019-03-28T10:22:11.234" v="46" actId="20577"/>
          <ac:spMkLst>
            <pc:docMk/>
            <pc:sldMk cId="3855900595" sldId="301"/>
            <ac:spMk id="19" creationId="{5252A847-DE45-4FA3-A1F8-EEBEB845FF8E}"/>
          </ac:spMkLst>
        </pc:spChg>
      </pc:sldChg>
      <pc:sldChg chg="modSp">
        <pc:chgData name="Davina Szilvasy" userId="59fb472d-eed4-4f11-9686-c2c8db02a2cd" providerId="ADAL" clId="{EEDF0101-F2C6-4152-964B-C56C7A0E3B94}" dt="2019-03-28T10:26:59.069" v="47" actId="207"/>
        <pc:sldMkLst>
          <pc:docMk/>
          <pc:sldMk cId="2064341857" sldId="363"/>
        </pc:sldMkLst>
        <pc:spChg chg="mod">
          <ac:chgData name="Davina Szilvasy" userId="59fb472d-eed4-4f11-9686-c2c8db02a2cd" providerId="ADAL" clId="{EEDF0101-F2C6-4152-964B-C56C7A0E3B94}" dt="2019-03-28T10:26:59.069" v="47" actId="207"/>
          <ac:spMkLst>
            <pc:docMk/>
            <pc:sldMk cId="2064341857" sldId="363"/>
            <ac:spMk id="19" creationId="{5252A847-DE45-4FA3-A1F8-EEBEB845FF8E}"/>
          </ac:spMkLst>
        </pc:spChg>
      </pc:sldChg>
      <pc:sldChg chg="delSp del">
        <pc:chgData name="Davina Szilvasy" userId="59fb472d-eed4-4f11-9686-c2c8db02a2cd" providerId="ADAL" clId="{EEDF0101-F2C6-4152-964B-C56C7A0E3B94}" dt="2019-03-28T10:17:32.013" v="3" actId="2696"/>
        <pc:sldMkLst>
          <pc:docMk/>
          <pc:sldMk cId="590620578" sldId="372"/>
        </pc:sldMkLst>
        <pc:spChg chg="del">
          <ac:chgData name="Davina Szilvasy" userId="59fb472d-eed4-4f11-9686-c2c8db02a2cd" providerId="ADAL" clId="{EEDF0101-F2C6-4152-964B-C56C7A0E3B94}" dt="2019-03-28T10:17:15.714" v="1" actId="478"/>
          <ac:spMkLst>
            <pc:docMk/>
            <pc:sldMk cId="590620578" sldId="372"/>
            <ac:spMk id="7" creationId="{23D4280E-8E99-428B-91AC-42DE6B15F6F3}"/>
          </ac:spMkLst>
        </pc:spChg>
      </pc:sldChg>
      <pc:sldChg chg="modSp ord">
        <pc:chgData name="Davina Szilvasy" userId="59fb472d-eed4-4f11-9686-c2c8db02a2cd" providerId="ADAL" clId="{EEDF0101-F2C6-4152-964B-C56C7A0E3B94}" dt="2019-03-28T10:20:20.504" v="44"/>
        <pc:sldMkLst>
          <pc:docMk/>
          <pc:sldMk cId="3387382043" sldId="384"/>
        </pc:sldMkLst>
        <pc:spChg chg="mod">
          <ac:chgData name="Davina Szilvasy" userId="59fb472d-eed4-4f11-9686-c2c8db02a2cd" providerId="ADAL" clId="{EEDF0101-F2C6-4152-964B-C56C7A0E3B94}" dt="2019-03-28T10:19:43.937" v="27" actId="20577"/>
          <ac:spMkLst>
            <pc:docMk/>
            <pc:sldMk cId="3387382043" sldId="384"/>
            <ac:spMk id="28" creationId="{46795696-8675-446D-A6EC-4D750BCFEC97}"/>
          </ac:spMkLst>
        </pc:spChg>
        <pc:spChg chg="mod">
          <ac:chgData name="Davina Szilvasy" userId="59fb472d-eed4-4f11-9686-c2c8db02a2cd" providerId="ADAL" clId="{EEDF0101-F2C6-4152-964B-C56C7A0E3B94}" dt="2019-03-28T10:19:57.931" v="40" actId="1037"/>
          <ac:spMkLst>
            <pc:docMk/>
            <pc:sldMk cId="3387382043" sldId="384"/>
            <ac:spMk id="29" creationId="{A114979E-6C34-4A22-A048-24BB3764E06D}"/>
          </ac:spMkLst>
        </pc:spChg>
        <pc:spChg chg="mod">
          <ac:chgData name="Davina Szilvasy" userId="59fb472d-eed4-4f11-9686-c2c8db02a2cd" providerId="ADAL" clId="{EEDF0101-F2C6-4152-964B-C56C7A0E3B94}" dt="2019-03-28T10:19:51.965" v="35" actId="20577"/>
          <ac:spMkLst>
            <pc:docMk/>
            <pc:sldMk cId="3387382043" sldId="384"/>
            <ac:spMk id="30" creationId="{59FCA033-8807-4FA1-998A-952A855AF94F}"/>
          </ac:spMkLst>
        </pc:spChg>
      </pc:sldChg>
      <pc:sldChg chg="delSp">
        <pc:chgData name="Davina Szilvasy" userId="59fb472d-eed4-4f11-9686-c2c8db02a2cd" providerId="ADAL" clId="{EEDF0101-F2C6-4152-964B-C56C7A0E3B94}" dt="2019-03-28T10:16:53.974" v="0" actId="478"/>
        <pc:sldMkLst>
          <pc:docMk/>
          <pc:sldMk cId="816241125" sldId="387"/>
        </pc:sldMkLst>
        <pc:spChg chg="del">
          <ac:chgData name="Davina Szilvasy" userId="59fb472d-eed4-4f11-9686-c2c8db02a2cd" providerId="ADAL" clId="{EEDF0101-F2C6-4152-964B-C56C7A0E3B94}" dt="2019-03-28T10:16:53.974" v="0" actId="478"/>
          <ac:spMkLst>
            <pc:docMk/>
            <pc:sldMk cId="816241125" sldId="387"/>
            <ac:spMk id="2" creationId="{3FF0BD56-FEF5-44F1-B55A-7FCF2ECB611C}"/>
          </ac:spMkLst>
        </pc:spChg>
      </pc:sldChg>
      <pc:sldChg chg="modSp">
        <pc:chgData name="Davina Szilvasy" userId="59fb472d-eed4-4f11-9686-c2c8db02a2cd" providerId="ADAL" clId="{EEDF0101-F2C6-4152-964B-C56C7A0E3B94}" dt="2019-03-28T10:27:06.235" v="48" actId="207"/>
        <pc:sldMkLst>
          <pc:docMk/>
          <pc:sldMk cId="2318277094" sldId="388"/>
        </pc:sldMkLst>
        <pc:spChg chg="mod">
          <ac:chgData name="Davina Szilvasy" userId="59fb472d-eed4-4f11-9686-c2c8db02a2cd" providerId="ADAL" clId="{EEDF0101-F2C6-4152-964B-C56C7A0E3B94}" dt="2019-03-28T10:27:06.235" v="48" actId="207"/>
          <ac:spMkLst>
            <pc:docMk/>
            <pc:sldMk cId="2318277094" sldId="388"/>
            <ac:spMk id="19" creationId="{5252A847-DE45-4FA3-A1F8-EEBEB845FF8E}"/>
          </ac:spMkLst>
        </pc:spChg>
      </pc:sldChg>
      <pc:sldChg chg="modSp">
        <pc:chgData name="Davina Szilvasy" userId="59fb472d-eed4-4f11-9686-c2c8db02a2cd" providerId="ADAL" clId="{EEDF0101-F2C6-4152-964B-C56C7A0E3B94}" dt="2019-03-28T10:18:10.734" v="11" actId="20577"/>
        <pc:sldMkLst>
          <pc:docMk/>
          <pc:sldMk cId="1152116905" sldId="389"/>
        </pc:sldMkLst>
        <pc:spChg chg="mod">
          <ac:chgData name="Davina Szilvasy" userId="59fb472d-eed4-4f11-9686-c2c8db02a2cd" providerId="ADAL" clId="{EEDF0101-F2C6-4152-964B-C56C7A0E3B94}" dt="2019-03-28T10:18:10.734" v="11" actId="20577"/>
          <ac:spMkLst>
            <pc:docMk/>
            <pc:sldMk cId="1152116905" sldId="389"/>
            <ac:spMk id="19" creationId="{5252A847-DE45-4FA3-A1F8-EEBEB845FF8E}"/>
          </ac:spMkLst>
        </pc:spChg>
      </pc:sldChg>
      <pc:sldChg chg="del">
        <pc:chgData name="Davina Szilvasy" userId="59fb472d-eed4-4f11-9686-c2c8db02a2cd" providerId="ADAL" clId="{EEDF0101-F2C6-4152-964B-C56C7A0E3B94}" dt="2019-03-28T10:18:30.453" v="15" actId="2696"/>
        <pc:sldMkLst>
          <pc:docMk/>
          <pc:sldMk cId="1041628251" sldId="390"/>
        </pc:sldMkLst>
      </pc:sldChg>
      <pc:sldChg chg="delSp del">
        <pc:chgData name="Davina Szilvasy" userId="59fb472d-eed4-4f11-9686-c2c8db02a2cd" providerId="ADAL" clId="{EEDF0101-F2C6-4152-964B-C56C7A0E3B94}" dt="2019-03-28T10:20:03.053" v="41" actId="2696"/>
        <pc:sldMkLst>
          <pc:docMk/>
          <pc:sldMk cId="563342764" sldId="391"/>
        </pc:sldMkLst>
        <pc:spChg chg="del">
          <ac:chgData name="Davina Szilvasy" userId="59fb472d-eed4-4f11-9686-c2c8db02a2cd" providerId="ADAL" clId="{EEDF0101-F2C6-4152-964B-C56C7A0E3B94}" dt="2019-03-28T10:18:32.893" v="16" actId="478"/>
          <ac:spMkLst>
            <pc:docMk/>
            <pc:sldMk cId="563342764" sldId="391"/>
            <ac:spMk id="3" creationId="{D0EF8725-AF74-43D0-8108-F846CDE452E4}"/>
          </ac:spMkLst>
        </pc:spChg>
      </pc:sldChg>
      <pc:sldChg chg="modSp">
        <pc:chgData name="Davina Szilvasy" userId="59fb472d-eed4-4f11-9686-c2c8db02a2cd" providerId="ADAL" clId="{EEDF0101-F2C6-4152-964B-C56C7A0E3B94}" dt="2019-03-28T10:18:47.672" v="17" actId="404"/>
        <pc:sldMkLst>
          <pc:docMk/>
          <pc:sldMk cId="2339698802" sldId="392"/>
        </pc:sldMkLst>
        <pc:spChg chg="mod">
          <ac:chgData name="Davina Szilvasy" userId="59fb472d-eed4-4f11-9686-c2c8db02a2cd" providerId="ADAL" clId="{EEDF0101-F2C6-4152-964B-C56C7A0E3B94}" dt="2019-03-28T10:18:47.672" v="17" actId="404"/>
          <ac:spMkLst>
            <pc:docMk/>
            <pc:sldMk cId="2339698802" sldId="392"/>
            <ac:spMk id="9" creationId="{29D4D929-FB1C-4BBB-B3FF-AC470A05479A}"/>
          </ac:spMkLst>
        </pc:spChg>
      </pc:sldChg>
      <pc:sldChg chg="add del">
        <pc:chgData name="Davina Szilvasy" userId="59fb472d-eed4-4f11-9686-c2c8db02a2cd" providerId="ADAL" clId="{EEDF0101-F2C6-4152-964B-C56C7A0E3B94}" dt="2019-03-28T10:17:34.859" v="4" actId="2696"/>
        <pc:sldMkLst>
          <pc:docMk/>
          <pc:sldMk cId="2927457422" sldId="393"/>
        </pc:sldMkLst>
      </pc:sldChg>
      <pc:sldChg chg="modSp add del">
        <pc:chgData name="Davina Szilvasy" userId="59fb472d-eed4-4f11-9686-c2c8db02a2cd" providerId="ADAL" clId="{EEDF0101-F2C6-4152-964B-C56C7A0E3B94}" dt="2019-03-28T10:18:14.981" v="12" actId="2696"/>
        <pc:sldMkLst>
          <pc:docMk/>
          <pc:sldMk cId="3091043559" sldId="393"/>
        </pc:sldMkLst>
        <pc:spChg chg="mod">
          <ac:chgData name="Davina Szilvasy" userId="59fb472d-eed4-4f11-9686-c2c8db02a2cd" providerId="ADAL" clId="{EEDF0101-F2C6-4152-964B-C56C7A0E3B94}" dt="2019-03-28T10:17:48.259" v="6" actId="20577"/>
          <ac:spMkLst>
            <pc:docMk/>
            <pc:sldMk cId="3091043559" sldId="393"/>
            <ac:spMk id="19" creationId="{5252A847-DE45-4FA3-A1F8-EEBEB845FF8E}"/>
          </ac:spMkLst>
        </pc:spChg>
      </pc:sldChg>
      <pc:sldChg chg="add">
        <pc:chgData name="Davina Szilvasy" userId="59fb472d-eed4-4f11-9686-c2c8db02a2cd" providerId="ADAL" clId="{EEDF0101-F2C6-4152-964B-C56C7A0E3B94}" dt="2019-03-28T10:18:06.336" v="10"/>
        <pc:sldMkLst>
          <pc:docMk/>
          <pc:sldMk cId="3333265550" sldId="394"/>
        </pc:sldMkLst>
      </pc:sldChg>
      <pc:sldChg chg="modSp add">
        <pc:chgData name="Davina Szilvasy" userId="59fb472d-eed4-4f11-9686-c2c8db02a2cd" providerId="ADAL" clId="{EEDF0101-F2C6-4152-964B-C56C7A0E3B94}" dt="2019-03-28T10:18:27.554" v="14"/>
        <pc:sldMkLst>
          <pc:docMk/>
          <pc:sldMk cId="587734102" sldId="395"/>
        </pc:sldMkLst>
        <pc:spChg chg="mod">
          <ac:chgData name="Davina Szilvasy" userId="59fb472d-eed4-4f11-9686-c2c8db02a2cd" providerId="ADAL" clId="{EEDF0101-F2C6-4152-964B-C56C7A0E3B94}" dt="2019-03-28T10:18:27.554" v="14"/>
          <ac:spMkLst>
            <pc:docMk/>
            <pc:sldMk cId="587734102" sldId="395"/>
            <ac:spMk id="19" creationId="{5252A847-DE45-4FA3-A1F8-EEBEB845FF8E}"/>
          </ac:spMkLst>
        </pc:spChg>
      </pc:sldChg>
      <pc:sldChg chg="delSp add">
        <pc:chgData name="Davina Szilvasy" userId="59fb472d-eed4-4f11-9686-c2c8db02a2cd" providerId="ADAL" clId="{EEDF0101-F2C6-4152-964B-C56C7A0E3B94}" dt="2019-03-28T10:20:30.966" v="45" actId="478"/>
        <pc:sldMkLst>
          <pc:docMk/>
          <pc:sldMk cId="455203111" sldId="396"/>
        </pc:sldMkLst>
        <pc:spChg chg="del">
          <ac:chgData name="Davina Szilvasy" userId="59fb472d-eed4-4f11-9686-c2c8db02a2cd" providerId="ADAL" clId="{EEDF0101-F2C6-4152-964B-C56C7A0E3B94}" dt="2019-03-28T10:20:09.776" v="43" actId="478"/>
          <ac:spMkLst>
            <pc:docMk/>
            <pc:sldMk cId="455203111" sldId="396"/>
            <ac:spMk id="2" creationId="{C2A94EC2-9BA1-47EC-9CB9-E5F61401C2AE}"/>
          </ac:spMkLst>
        </pc:spChg>
        <pc:spChg chg="del">
          <ac:chgData name="Davina Szilvasy" userId="59fb472d-eed4-4f11-9686-c2c8db02a2cd" providerId="ADAL" clId="{EEDF0101-F2C6-4152-964B-C56C7A0E3B94}" dt="2019-03-28T10:20:09.776" v="43" actId="478"/>
          <ac:spMkLst>
            <pc:docMk/>
            <pc:sldMk cId="455203111" sldId="396"/>
            <ac:spMk id="14" creationId="{1D8051D0-A4AA-465E-90F0-601C03144752}"/>
          </ac:spMkLst>
        </pc:spChg>
        <pc:cxnChg chg="del">
          <ac:chgData name="Davina Szilvasy" userId="59fb472d-eed4-4f11-9686-c2c8db02a2cd" providerId="ADAL" clId="{EEDF0101-F2C6-4152-964B-C56C7A0E3B94}" dt="2019-03-28T10:20:30.966" v="45" actId="478"/>
          <ac:cxnSpMkLst>
            <pc:docMk/>
            <pc:sldMk cId="455203111" sldId="396"/>
            <ac:cxnSpMk id="10" creationId="{AC00F81C-6DE4-4738-A987-7E728C6548E1}"/>
          </ac:cxnSpMkLst>
        </pc:cxnChg>
        <pc:cxnChg chg="del">
          <ac:chgData name="Davina Szilvasy" userId="59fb472d-eed4-4f11-9686-c2c8db02a2cd" providerId="ADAL" clId="{EEDF0101-F2C6-4152-964B-C56C7A0E3B94}" dt="2019-03-28T10:20:30.966" v="45" actId="478"/>
          <ac:cxnSpMkLst>
            <pc:docMk/>
            <pc:sldMk cId="455203111" sldId="396"/>
            <ac:cxnSpMk id="11" creationId="{D915BF24-FDE8-4599-BF73-7EC7F89648B0}"/>
          </ac:cxnSpMkLst>
        </pc:cxnChg>
      </pc:sldChg>
    </pc:docChg>
  </pc:docChgLst>
  <pc:docChgLst>
    <pc:chgData name="Sue Chattoe" userId="S::sue.chattoe@classroomsecrets.co.uk::741ab44a-d9c5-47bd-b16d-18b656618870" providerId="AD" clId="Web-{7F38ADAC-A910-4147-A0E3-1E0B7DE81DBF}"/>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28/03/2019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28/03/2019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28/03/2019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28/03/2019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lassroomsecrets.co.uk/category/maths/year-4/summer-block-2-money/" TargetMode="External"/><Relationship Id="rId3" Type="http://schemas.openxmlformats.org/officeDocument/2006/relationships/image" Target="../media/image2.png"/><Relationship Id="rId7" Type="http://schemas.openxmlformats.org/officeDocument/2006/relationships/hyperlink" Target="https://classroomsecrets.co.uk/content-domain-filter/?fwp_contentdomain=4f10b"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ntent-domain-filter/?fwp_contentdomain=4M9" TargetMode="External"/><Relationship Id="rId5" Type="http://schemas.openxmlformats.org/officeDocument/2006/relationships/hyperlink" Target="https://classroomsecrets.co.uk/content-domain-filter/?fwp_contentdomain=4M2" TargetMode="External"/><Relationship Id="rId4" Type="http://schemas.openxmlformats.org/officeDocument/2006/relationships/hyperlink" Target="https://classroomsecrets.co.uk/content-domain-filter/?fwp_contentdomain=4M1" TargetMode="External"/><Relationship Id="rId9" Type="http://schemas.openxmlformats.org/officeDocument/2006/relationships/hyperlink" Target="https://classroomsecrets.co.uk/pounds-pence-year-4-money-free-resource-pac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2 – Measurement: Money – Pounds and Pence</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National Curriculum Objectives:</a:t>
            </a:r>
            <a:endParaRPr lang="en-GB" sz="12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4: (4M1) </a:t>
            </a:r>
            <a:r>
              <a:rPr lang="en-GB" sz="1200" b="1" u="sng" dirty="0">
                <a:latin typeface="Century Gothic" panose="020B0502020202020204" pitchFamily="34" charset="0"/>
                <a:hlinkClick r:id="rId4"/>
              </a:rPr>
              <a:t>Compare different measures including money in pounds and pence</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4: (4M2) </a:t>
            </a:r>
            <a:r>
              <a:rPr lang="en-GB" sz="1200" b="1" u="sng" dirty="0">
                <a:latin typeface="Century Gothic" panose="020B0502020202020204" pitchFamily="34" charset="0"/>
                <a:hlinkClick r:id="rId5"/>
              </a:rPr>
              <a:t>Estimate different measures including money in pounds and pence</a:t>
            </a:r>
            <a:endParaRPr lang="en-GB" sz="1200" b="1" u="sng" dirty="0">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4: (4M9) </a:t>
            </a:r>
            <a:r>
              <a:rPr lang="en-GB" sz="1200" b="1" u="sng" dirty="0">
                <a:latin typeface="Century Gothic" panose="020B0502020202020204" pitchFamily="34" charset="0"/>
                <a:hlinkClick r:id="rId6"/>
              </a:rPr>
              <a:t>Calculate different measures including money in pounds and pence</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4: (4F10b) </a:t>
            </a:r>
            <a:r>
              <a:rPr lang="en-GB" sz="1200" b="1" u="sng" dirty="0">
                <a:latin typeface="Century Gothic" panose="020B0502020202020204" pitchFamily="34" charset="0"/>
                <a:hlinkClick r:id="rId7"/>
              </a:rPr>
              <a:t>Solve simple measure and money problems involving fractions and decimals to two decimal places</a:t>
            </a:r>
            <a:br>
              <a:rPr lang="en-GB" sz="14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8"/>
              </a:rPr>
              <a:t>Year 4 Money</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9"/>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4" name="Picture 3">
            <a:extLst>
              <a:ext uri="{FF2B5EF4-FFF2-40B4-BE49-F238E27FC236}">
                <a16:creationId xmlns:a16="http://schemas.microsoft.com/office/drawing/2014/main" id="{7611F6B8-CAF5-479D-A056-93909984EC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20" name="Rectangle 19">
            <a:extLst>
              <a:ext uri="{FF2B5EF4-FFF2-40B4-BE49-F238E27FC236}">
                <a16:creationId xmlns:a16="http://schemas.microsoft.com/office/drawing/2014/main" id="{C28FFF2A-AE9C-41B2-9BAB-178686C63D3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I have five pound coins, a fifty pence coin and 2 ten pence coins. How much money do I have altogether?</a:t>
            </a:r>
          </a:p>
          <a:p>
            <a:pPr algn="ctr"/>
            <a:endParaRPr lang="en-GB" sz="2800" u="sng" dirty="0">
              <a:solidFill>
                <a:schemeClr val="tx1"/>
              </a:solidFill>
              <a:latin typeface="SassoonCRInfantMedium" panose="02000603020000020003" pitchFamily="2" charset="0"/>
            </a:endParaRPr>
          </a:p>
          <a:p>
            <a:pPr algn="ctr"/>
            <a:r>
              <a:rPr lang="en-GB" sz="2800" b="1" dirty="0">
                <a:solidFill>
                  <a:srgbClr val="FF0000"/>
                </a:solidFill>
                <a:latin typeface="Century Gothic" panose="020B0502020202020204" pitchFamily="34" charset="0"/>
              </a:rPr>
              <a:t>£5.70</a:t>
            </a:r>
            <a:endParaRPr lang="en-GB"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726566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4" name="Picture 13">
            <a:extLst>
              <a:ext uri="{FF2B5EF4-FFF2-40B4-BE49-F238E27FC236}">
                <a16:creationId xmlns:a16="http://schemas.microsoft.com/office/drawing/2014/main" id="{2CA63604-177F-432A-9F33-B607B96D8A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5" name="Rectangle 14">
            <a:extLst>
              <a:ext uri="{FF2B5EF4-FFF2-40B4-BE49-F238E27FC236}">
                <a16:creationId xmlns:a16="http://schemas.microsoft.com/office/drawing/2014/main" id="{FD484051-9AB8-44A7-AE13-6AB4576539C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is the correct written version for the amount of coins shown?</a:t>
            </a:r>
          </a:p>
          <a:p>
            <a:endParaRPr lang="en-GB" sz="2800" u="sng" dirty="0">
              <a:solidFill>
                <a:schemeClr val="tx1"/>
              </a:solidFill>
              <a:latin typeface="SassoonCRInfantMedium" panose="02000603020000020003" pitchFamily="2" charset="0"/>
            </a:endParaRPr>
          </a:p>
        </p:txBody>
      </p:sp>
      <p:graphicFrame>
        <p:nvGraphicFramePr>
          <p:cNvPr id="21" name="Table 20">
            <a:extLst>
              <a:ext uri="{FF2B5EF4-FFF2-40B4-BE49-F238E27FC236}">
                <a16:creationId xmlns:a16="http://schemas.microsoft.com/office/drawing/2014/main" id="{B9709AF9-2C5A-4D40-812E-6C3B40AC9DDA}"/>
              </a:ext>
            </a:extLst>
          </p:cNvPr>
          <p:cNvGraphicFramePr>
            <a:graphicFrameLocks noGrp="1"/>
          </p:cNvGraphicFramePr>
          <p:nvPr>
            <p:extLst>
              <p:ext uri="{D42A27DB-BD31-4B8C-83A1-F6EECF244321}">
                <p14:modId xmlns:p14="http://schemas.microsoft.com/office/powerpoint/2010/main" val="2010350267"/>
              </p:ext>
            </p:extLst>
          </p:nvPr>
        </p:nvGraphicFramePr>
        <p:xfrm>
          <a:off x="762000" y="2496588"/>
          <a:ext cx="2396271" cy="2376756"/>
        </p:xfrm>
        <a:graphic>
          <a:graphicData uri="http://schemas.openxmlformats.org/drawingml/2006/table">
            <a:tbl>
              <a:tblPr firstRow="1" bandRow="1">
                <a:tableStyleId>{5C22544A-7EE6-4342-B048-85BDC9FD1C3A}</a:tableStyleId>
              </a:tblPr>
              <a:tblGrid>
                <a:gridCol w="2396271">
                  <a:extLst>
                    <a:ext uri="{9D8B030D-6E8A-4147-A177-3AD203B41FA5}">
                      <a16:colId xmlns:a16="http://schemas.microsoft.com/office/drawing/2014/main" val="2483885601"/>
                    </a:ext>
                  </a:extLst>
                </a:gridCol>
              </a:tblGrid>
              <a:tr h="791568">
                <a:tc>
                  <a:txBody>
                    <a:bodyPr/>
                    <a:lstStyle/>
                    <a:p>
                      <a:r>
                        <a:rPr lang="en-GB" sz="3900" b="1" dirty="0">
                          <a:solidFill>
                            <a:schemeClr val="tx1"/>
                          </a:solidFill>
                          <a:latin typeface="Century Gothic" panose="020B0502020202020204" pitchFamily="34" charset="0"/>
                        </a:rPr>
                        <a:t>A) £2.05</a:t>
                      </a:r>
                    </a:p>
                  </a:txBody>
                  <a:tcPr marL="197892" marR="197892" marT="98946" marB="98946">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4628762"/>
                  </a:ext>
                </a:extLst>
              </a:tr>
              <a:tr h="791568">
                <a:tc>
                  <a:txBody>
                    <a:bodyPr/>
                    <a:lstStyle/>
                    <a:p>
                      <a:r>
                        <a:rPr lang="en-GB" sz="3900" b="1" dirty="0">
                          <a:solidFill>
                            <a:schemeClr val="tx1"/>
                          </a:solidFill>
                          <a:latin typeface="Century Gothic" panose="020B0502020202020204" pitchFamily="34" charset="0"/>
                        </a:rPr>
                        <a:t>B) £2.5</a:t>
                      </a:r>
                    </a:p>
                  </a:txBody>
                  <a:tcPr marL="197892" marR="197892" marT="98946" marB="98946">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2310566"/>
                  </a:ext>
                </a:extLst>
              </a:tr>
              <a:tr h="791568">
                <a:tc>
                  <a:txBody>
                    <a:bodyPr/>
                    <a:lstStyle/>
                    <a:p>
                      <a:r>
                        <a:rPr lang="en-GB" sz="3900" b="1" dirty="0">
                          <a:solidFill>
                            <a:schemeClr val="tx1"/>
                          </a:solidFill>
                          <a:latin typeface="Century Gothic" panose="020B0502020202020204" pitchFamily="34" charset="0"/>
                        </a:rPr>
                        <a:t>C) £2.50</a:t>
                      </a:r>
                    </a:p>
                  </a:txBody>
                  <a:tcPr marL="197892" marR="197892" marT="98946" marB="98946">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3628558"/>
                  </a:ext>
                </a:extLst>
              </a:tr>
            </a:tbl>
          </a:graphicData>
        </a:graphic>
      </p:graphicFrame>
    </p:spTree>
    <p:extLst>
      <p:ext uri="{BB962C8B-B14F-4D97-AF65-F5344CB8AC3E}">
        <p14:creationId xmlns:p14="http://schemas.microsoft.com/office/powerpoint/2010/main" val="168893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4" name="Picture 13">
            <a:extLst>
              <a:ext uri="{FF2B5EF4-FFF2-40B4-BE49-F238E27FC236}">
                <a16:creationId xmlns:a16="http://schemas.microsoft.com/office/drawing/2014/main" id="{2CA63604-177F-432A-9F33-B607B96D8A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5" name="Rectangle 14">
            <a:extLst>
              <a:ext uri="{FF2B5EF4-FFF2-40B4-BE49-F238E27FC236}">
                <a16:creationId xmlns:a16="http://schemas.microsoft.com/office/drawing/2014/main" id="{FD484051-9AB8-44A7-AE13-6AB4576539C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is the correct written version for the amount of coins shown?</a:t>
            </a:r>
          </a:p>
          <a:p>
            <a:endParaRPr lang="en-GB" sz="2800" u="sng" dirty="0">
              <a:solidFill>
                <a:schemeClr val="tx1"/>
              </a:solidFill>
              <a:latin typeface="SassoonCRInfantMedium" panose="02000603020000020003" pitchFamily="2" charset="0"/>
            </a:endParaRPr>
          </a:p>
        </p:txBody>
      </p:sp>
      <p:graphicFrame>
        <p:nvGraphicFramePr>
          <p:cNvPr id="21" name="Table 20">
            <a:extLst>
              <a:ext uri="{FF2B5EF4-FFF2-40B4-BE49-F238E27FC236}">
                <a16:creationId xmlns:a16="http://schemas.microsoft.com/office/drawing/2014/main" id="{B9709AF9-2C5A-4D40-812E-6C3B40AC9DDA}"/>
              </a:ext>
            </a:extLst>
          </p:cNvPr>
          <p:cNvGraphicFramePr>
            <a:graphicFrameLocks noGrp="1"/>
          </p:cNvGraphicFramePr>
          <p:nvPr>
            <p:extLst>
              <p:ext uri="{D42A27DB-BD31-4B8C-83A1-F6EECF244321}">
                <p14:modId xmlns:p14="http://schemas.microsoft.com/office/powerpoint/2010/main" val="3727045158"/>
              </p:ext>
            </p:extLst>
          </p:nvPr>
        </p:nvGraphicFramePr>
        <p:xfrm>
          <a:off x="762000" y="2496588"/>
          <a:ext cx="2396271" cy="2376756"/>
        </p:xfrm>
        <a:graphic>
          <a:graphicData uri="http://schemas.openxmlformats.org/drawingml/2006/table">
            <a:tbl>
              <a:tblPr firstRow="1" bandRow="1">
                <a:tableStyleId>{5C22544A-7EE6-4342-B048-85BDC9FD1C3A}</a:tableStyleId>
              </a:tblPr>
              <a:tblGrid>
                <a:gridCol w="2396271">
                  <a:extLst>
                    <a:ext uri="{9D8B030D-6E8A-4147-A177-3AD203B41FA5}">
                      <a16:colId xmlns:a16="http://schemas.microsoft.com/office/drawing/2014/main" val="2483885601"/>
                    </a:ext>
                  </a:extLst>
                </a:gridCol>
              </a:tblGrid>
              <a:tr h="791568">
                <a:tc>
                  <a:txBody>
                    <a:bodyPr/>
                    <a:lstStyle/>
                    <a:p>
                      <a:r>
                        <a:rPr lang="en-GB" sz="3900" b="1" dirty="0">
                          <a:solidFill>
                            <a:schemeClr val="tx1"/>
                          </a:solidFill>
                          <a:latin typeface="Century Gothic" panose="020B0502020202020204" pitchFamily="34" charset="0"/>
                        </a:rPr>
                        <a:t>A) £2.05</a:t>
                      </a:r>
                    </a:p>
                  </a:txBody>
                  <a:tcPr marL="197892" marR="197892" marT="98946" marB="98946">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4628762"/>
                  </a:ext>
                </a:extLst>
              </a:tr>
              <a:tr h="791568">
                <a:tc>
                  <a:txBody>
                    <a:bodyPr/>
                    <a:lstStyle/>
                    <a:p>
                      <a:r>
                        <a:rPr lang="en-GB" sz="3900" b="1" dirty="0">
                          <a:solidFill>
                            <a:schemeClr val="tx1"/>
                          </a:solidFill>
                          <a:latin typeface="Century Gothic" panose="020B0502020202020204" pitchFamily="34" charset="0"/>
                        </a:rPr>
                        <a:t>B) £2.5</a:t>
                      </a:r>
                    </a:p>
                  </a:txBody>
                  <a:tcPr marL="197892" marR="197892" marT="98946" marB="98946">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2310566"/>
                  </a:ext>
                </a:extLst>
              </a:tr>
              <a:tr h="791568">
                <a:tc>
                  <a:txBody>
                    <a:bodyPr/>
                    <a:lstStyle/>
                    <a:p>
                      <a:r>
                        <a:rPr lang="en-GB" sz="3900" b="1" dirty="0">
                          <a:solidFill>
                            <a:srgbClr val="FF0000"/>
                          </a:solidFill>
                          <a:latin typeface="Century Gothic" panose="020B0502020202020204" pitchFamily="34" charset="0"/>
                        </a:rPr>
                        <a:t>C) £2.50</a:t>
                      </a:r>
                    </a:p>
                  </a:txBody>
                  <a:tcPr marL="197892" marR="197892" marT="98946" marB="98946">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3628558"/>
                  </a:ext>
                </a:extLst>
              </a:tr>
            </a:tbl>
          </a:graphicData>
        </a:graphic>
      </p:graphicFrame>
    </p:spTree>
    <p:extLst>
      <p:ext uri="{BB962C8B-B14F-4D97-AF65-F5344CB8AC3E}">
        <p14:creationId xmlns:p14="http://schemas.microsoft.com/office/powerpoint/2010/main" val="606179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5</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What is the value of the underlined digit?</a:t>
            </a:r>
          </a:p>
          <a:p>
            <a:endParaRPr lang="en-GB" sz="2000" b="1" u="sng" dirty="0">
              <a:solidFill>
                <a:schemeClr val="tx1"/>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16788EC2-588A-48FE-A64A-90B0861D81EA}"/>
              </a:ext>
            </a:extLst>
          </p:cNvPr>
          <p:cNvGraphicFramePr>
            <a:graphicFrameLocks noGrp="1"/>
          </p:cNvGraphicFramePr>
          <p:nvPr>
            <p:extLst>
              <p:ext uri="{D42A27DB-BD31-4B8C-83A1-F6EECF244321}">
                <p14:modId xmlns:p14="http://schemas.microsoft.com/office/powerpoint/2010/main" val="1218527905"/>
              </p:ext>
            </p:extLst>
          </p:nvPr>
        </p:nvGraphicFramePr>
        <p:xfrm>
          <a:off x="1556109" y="2404533"/>
          <a:ext cx="6031782" cy="644106"/>
        </p:xfrm>
        <a:graphic>
          <a:graphicData uri="http://schemas.openxmlformats.org/drawingml/2006/table">
            <a:tbl>
              <a:tblPr firstRow="1" bandRow="1">
                <a:tableStyleId>{073A0DAA-6AF3-43AB-8588-CEC1D06C72B9}</a:tableStyleId>
              </a:tblPr>
              <a:tblGrid>
                <a:gridCol w="2010594">
                  <a:extLst>
                    <a:ext uri="{9D8B030D-6E8A-4147-A177-3AD203B41FA5}">
                      <a16:colId xmlns:a16="http://schemas.microsoft.com/office/drawing/2014/main" val="2154972235"/>
                    </a:ext>
                  </a:extLst>
                </a:gridCol>
                <a:gridCol w="2010594">
                  <a:extLst>
                    <a:ext uri="{9D8B030D-6E8A-4147-A177-3AD203B41FA5}">
                      <a16:colId xmlns:a16="http://schemas.microsoft.com/office/drawing/2014/main" val="2295170559"/>
                    </a:ext>
                  </a:extLst>
                </a:gridCol>
                <a:gridCol w="2010594">
                  <a:extLst>
                    <a:ext uri="{9D8B030D-6E8A-4147-A177-3AD203B41FA5}">
                      <a16:colId xmlns:a16="http://schemas.microsoft.com/office/drawing/2014/main" val="3421656739"/>
                    </a:ext>
                  </a:extLst>
                </a:gridCol>
              </a:tblGrid>
              <a:tr h="644106">
                <a:tc>
                  <a:txBody>
                    <a:bodyPr/>
                    <a:lstStyle/>
                    <a:p>
                      <a:pPr algn="ctr"/>
                      <a:r>
                        <a:rPr lang="en-GB" sz="2700" b="1" dirty="0">
                          <a:solidFill>
                            <a:sysClr val="windowText" lastClr="000000"/>
                          </a:solidFill>
                          <a:latin typeface="Century Gothic" panose="020B0502020202020204" pitchFamily="34" charset="0"/>
                        </a:rPr>
                        <a:t>a) £11.</a:t>
                      </a:r>
                      <a:r>
                        <a:rPr lang="en-GB" sz="2700" b="1" u="sng" dirty="0">
                          <a:solidFill>
                            <a:sysClr val="windowText" lastClr="000000"/>
                          </a:solidFill>
                          <a:latin typeface="Century Gothic" panose="020B0502020202020204" pitchFamily="34" charset="0"/>
                        </a:rPr>
                        <a:t>6</a:t>
                      </a:r>
                      <a:r>
                        <a:rPr lang="en-GB" sz="2700" b="1" dirty="0">
                          <a:solidFill>
                            <a:sysClr val="windowText" lastClr="000000"/>
                          </a:solidFill>
                          <a:latin typeface="Century Gothic" panose="020B0502020202020204" pitchFamily="34" charset="0"/>
                        </a:rPr>
                        <a:t>5</a:t>
                      </a:r>
                    </a:p>
                  </a:txBody>
                  <a:tcPr marL="179378" marR="179378" marT="89689" marB="89689">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700" b="1" dirty="0">
                          <a:solidFill>
                            <a:sysClr val="windowText" lastClr="000000"/>
                          </a:solidFill>
                          <a:latin typeface="Century Gothic" panose="020B0502020202020204" pitchFamily="34" charset="0"/>
                        </a:rPr>
                        <a:t>b) £4.0</a:t>
                      </a:r>
                      <a:r>
                        <a:rPr lang="en-GB" sz="2700" b="1" u="sng" dirty="0">
                          <a:solidFill>
                            <a:sysClr val="windowText" lastClr="000000"/>
                          </a:solidFill>
                          <a:latin typeface="Century Gothic" panose="020B0502020202020204" pitchFamily="34" charset="0"/>
                        </a:rPr>
                        <a:t>9</a:t>
                      </a:r>
                    </a:p>
                  </a:txBody>
                  <a:tcPr marL="179378" marR="179378" marT="89689" marB="89689">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700" b="1" dirty="0">
                          <a:solidFill>
                            <a:sysClr val="windowText" lastClr="000000"/>
                          </a:solidFill>
                          <a:latin typeface="Century Gothic" panose="020B0502020202020204" pitchFamily="34" charset="0"/>
                        </a:rPr>
                        <a:t>c) £</a:t>
                      </a:r>
                      <a:r>
                        <a:rPr lang="en-GB" sz="2700" b="1" u="sng" dirty="0">
                          <a:solidFill>
                            <a:sysClr val="windowText" lastClr="000000"/>
                          </a:solidFill>
                          <a:latin typeface="Century Gothic" panose="020B0502020202020204" pitchFamily="34" charset="0"/>
                        </a:rPr>
                        <a:t>1</a:t>
                      </a:r>
                      <a:r>
                        <a:rPr lang="en-GB" sz="2700" b="1" u="none" dirty="0">
                          <a:solidFill>
                            <a:sysClr val="windowText" lastClr="000000"/>
                          </a:solidFill>
                          <a:latin typeface="Century Gothic" panose="020B0502020202020204" pitchFamily="34" charset="0"/>
                        </a:rPr>
                        <a:t>1</a:t>
                      </a:r>
                      <a:r>
                        <a:rPr lang="en-GB" sz="2700" b="1" dirty="0">
                          <a:solidFill>
                            <a:sysClr val="windowText" lastClr="000000"/>
                          </a:solidFill>
                          <a:latin typeface="Century Gothic" panose="020B0502020202020204" pitchFamily="34" charset="0"/>
                        </a:rPr>
                        <a:t>.20</a:t>
                      </a:r>
                    </a:p>
                  </a:txBody>
                  <a:tcPr marL="179378" marR="179378" marT="89689" marB="89689">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91639107"/>
                  </a:ext>
                </a:extLst>
              </a:tr>
            </a:tbl>
          </a:graphicData>
        </a:graphic>
      </p:graphicFrame>
    </p:spTree>
    <p:extLst>
      <p:ext uri="{BB962C8B-B14F-4D97-AF65-F5344CB8AC3E}">
        <p14:creationId xmlns:p14="http://schemas.microsoft.com/office/powerpoint/2010/main" val="1253921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5</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What is the value of the underlined digit?</a:t>
            </a:r>
          </a:p>
          <a:p>
            <a:endParaRPr lang="en-GB" sz="2000" b="1" u="sng" dirty="0">
              <a:solidFill>
                <a:schemeClr val="tx1"/>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16788EC2-588A-48FE-A64A-90B0861D81EA}"/>
              </a:ext>
            </a:extLst>
          </p:cNvPr>
          <p:cNvGraphicFramePr>
            <a:graphicFrameLocks noGrp="1"/>
          </p:cNvGraphicFramePr>
          <p:nvPr>
            <p:extLst>
              <p:ext uri="{D42A27DB-BD31-4B8C-83A1-F6EECF244321}">
                <p14:modId xmlns:p14="http://schemas.microsoft.com/office/powerpoint/2010/main" val="4060849144"/>
              </p:ext>
            </p:extLst>
          </p:nvPr>
        </p:nvGraphicFramePr>
        <p:xfrm>
          <a:off x="1556109" y="2404533"/>
          <a:ext cx="6031782" cy="1413818"/>
        </p:xfrm>
        <a:graphic>
          <a:graphicData uri="http://schemas.openxmlformats.org/drawingml/2006/table">
            <a:tbl>
              <a:tblPr firstRow="1" bandRow="1">
                <a:tableStyleId>{073A0DAA-6AF3-43AB-8588-CEC1D06C72B9}</a:tableStyleId>
              </a:tblPr>
              <a:tblGrid>
                <a:gridCol w="2010594">
                  <a:extLst>
                    <a:ext uri="{9D8B030D-6E8A-4147-A177-3AD203B41FA5}">
                      <a16:colId xmlns:a16="http://schemas.microsoft.com/office/drawing/2014/main" val="2154972235"/>
                    </a:ext>
                  </a:extLst>
                </a:gridCol>
                <a:gridCol w="2010594">
                  <a:extLst>
                    <a:ext uri="{9D8B030D-6E8A-4147-A177-3AD203B41FA5}">
                      <a16:colId xmlns:a16="http://schemas.microsoft.com/office/drawing/2014/main" val="2295170559"/>
                    </a:ext>
                  </a:extLst>
                </a:gridCol>
                <a:gridCol w="2010594">
                  <a:extLst>
                    <a:ext uri="{9D8B030D-6E8A-4147-A177-3AD203B41FA5}">
                      <a16:colId xmlns:a16="http://schemas.microsoft.com/office/drawing/2014/main" val="3421656739"/>
                    </a:ext>
                  </a:extLst>
                </a:gridCol>
              </a:tblGrid>
              <a:tr h="644106">
                <a:tc>
                  <a:txBody>
                    <a:bodyPr/>
                    <a:lstStyle/>
                    <a:p>
                      <a:pPr algn="ctr"/>
                      <a:r>
                        <a:rPr lang="en-GB" sz="2700" b="1" dirty="0">
                          <a:solidFill>
                            <a:sysClr val="windowText" lastClr="000000"/>
                          </a:solidFill>
                          <a:latin typeface="Century Gothic" panose="020B0502020202020204" pitchFamily="34" charset="0"/>
                        </a:rPr>
                        <a:t>a) £11.</a:t>
                      </a:r>
                      <a:r>
                        <a:rPr lang="en-GB" sz="2700" b="1" u="sng" dirty="0">
                          <a:solidFill>
                            <a:sysClr val="windowText" lastClr="000000"/>
                          </a:solidFill>
                          <a:latin typeface="Century Gothic" panose="020B0502020202020204" pitchFamily="34" charset="0"/>
                        </a:rPr>
                        <a:t>6</a:t>
                      </a:r>
                      <a:r>
                        <a:rPr lang="en-GB" sz="2700" b="1" dirty="0">
                          <a:solidFill>
                            <a:sysClr val="windowText" lastClr="000000"/>
                          </a:solidFill>
                          <a:latin typeface="Century Gothic" panose="020B0502020202020204" pitchFamily="34" charset="0"/>
                        </a:rPr>
                        <a:t>5</a:t>
                      </a:r>
                    </a:p>
                    <a:p>
                      <a:pPr algn="ctr"/>
                      <a:endParaRPr lang="en-GB" sz="2700" b="1" dirty="0">
                        <a:solidFill>
                          <a:sysClr val="windowText" lastClr="000000"/>
                        </a:solidFill>
                        <a:latin typeface="Century Gothic" panose="020B0502020202020204" pitchFamily="34" charset="0"/>
                      </a:endParaRPr>
                    </a:p>
                    <a:p>
                      <a:pPr algn="ctr"/>
                      <a:r>
                        <a:rPr lang="en-GB" sz="2700" b="1" dirty="0">
                          <a:solidFill>
                            <a:srgbClr val="FF0000"/>
                          </a:solidFill>
                          <a:latin typeface="Century Gothic" panose="020B0502020202020204" pitchFamily="34" charset="0"/>
                        </a:rPr>
                        <a:t>60p</a:t>
                      </a:r>
                    </a:p>
                  </a:txBody>
                  <a:tcPr marL="179378" marR="179378" marT="89689" marB="89689">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700" b="1" dirty="0">
                          <a:solidFill>
                            <a:sysClr val="windowText" lastClr="000000"/>
                          </a:solidFill>
                          <a:latin typeface="Century Gothic" panose="020B0502020202020204" pitchFamily="34" charset="0"/>
                        </a:rPr>
                        <a:t>b) £4.0</a:t>
                      </a:r>
                      <a:r>
                        <a:rPr lang="en-GB" sz="2700" b="1" u="sng" dirty="0">
                          <a:solidFill>
                            <a:sysClr val="windowText" lastClr="000000"/>
                          </a:solidFill>
                          <a:latin typeface="Century Gothic" panose="020B0502020202020204" pitchFamily="34" charset="0"/>
                        </a:rPr>
                        <a:t>9</a:t>
                      </a:r>
                    </a:p>
                    <a:p>
                      <a:pPr algn="ctr"/>
                      <a:endParaRPr lang="en-GB" sz="2700" b="1" u="sng" dirty="0">
                        <a:solidFill>
                          <a:sysClr val="windowText" lastClr="000000"/>
                        </a:solidFill>
                        <a:latin typeface="Century Gothic" panose="020B0502020202020204" pitchFamily="34" charset="0"/>
                      </a:endParaRPr>
                    </a:p>
                    <a:p>
                      <a:pPr algn="ctr"/>
                      <a:r>
                        <a:rPr lang="en-GB" sz="2700" b="1" u="none" dirty="0">
                          <a:solidFill>
                            <a:srgbClr val="FF0000"/>
                          </a:solidFill>
                          <a:latin typeface="Century Gothic" panose="020B0502020202020204" pitchFamily="34" charset="0"/>
                        </a:rPr>
                        <a:t>9p</a:t>
                      </a:r>
                    </a:p>
                  </a:txBody>
                  <a:tcPr marL="179378" marR="179378" marT="89689" marB="89689">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700" b="1" dirty="0">
                          <a:solidFill>
                            <a:sysClr val="windowText" lastClr="000000"/>
                          </a:solidFill>
                          <a:latin typeface="Century Gothic" panose="020B0502020202020204" pitchFamily="34" charset="0"/>
                        </a:rPr>
                        <a:t>c) £</a:t>
                      </a:r>
                      <a:r>
                        <a:rPr lang="en-GB" sz="2700" b="1" u="sng" dirty="0">
                          <a:solidFill>
                            <a:sysClr val="windowText" lastClr="000000"/>
                          </a:solidFill>
                          <a:latin typeface="Century Gothic" panose="020B0502020202020204" pitchFamily="34" charset="0"/>
                        </a:rPr>
                        <a:t>1</a:t>
                      </a:r>
                      <a:r>
                        <a:rPr lang="en-GB" sz="2700" b="1" u="none" dirty="0">
                          <a:solidFill>
                            <a:sysClr val="windowText" lastClr="000000"/>
                          </a:solidFill>
                          <a:latin typeface="Century Gothic" panose="020B0502020202020204" pitchFamily="34" charset="0"/>
                        </a:rPr>
                        <a:t>1</a:t>
                      </a:r>
                      <a:r>
                        <a:rPr lang="en-GB" sz="2700" b="1" dirty="0">
                          <a:solidFill>
                            <a:sysClr val="windowText" lastClr="000000"/>
                          </a:solidFill>
                          <a:latin typeface="Century Gothic" panose="020B0502020202020204" pitchFamily="34" charset="0"/>
                        </a:rPr>
                        <a:t>.20</a:t>
                      </a:r>
                    </a:p>
                    <a:p>
                      <a:pPr algn="ctr"/>
                      <a:endParaRPr lang="en-GB" sz="2700" b="1" dirty="0">
                        <a:solidFill>
                          <a:sysClr val="windowText" lastClr="000000"/>
                        </a:solidFill>
                        <a:latin typeface="Century Gothic" panose="020B0502020202020204" pitchFamily="34" charset="0"/>
                      </a:endParaRPr>
                    </a:p>
                    <a:p>
                      <a:pPr algn="ctr"/>
                      <a:r>
                        <a:rPr lang="en-GB" sz="2700" b="1" dirty="0">
                          <a:solidFill>
                            <a:srgbClr val="FF0000"/>
                          </a:solidFill>
                          <a:latin typeface="Century Gothic" panose="020B0502020202020204" pitchFamily="34" charset="0"/>
                        </a:rPr>
                        <a:t>£10</a:t>
                      </a:r>
                    </a:p>
                  </a:txBody>
                  <a:tcPr marL="179378" marR="179378" marT="89689" marB="89689">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91639107"/>
                  </a:ext>
                </a:extLst>
              </a:tr>
            </a:tbl>
          </a:graphicData>
        </a:graphic>
      </p:graphicFrame>
    </p:spTree>
    <p:extLst>
      <p:ext uri="{BB962C8B-B14F-4D97-AF65-F5344CB8AC3E}">
        <p14:creationId xmlns:p14="http://schemas.microsoft.com/office/powerpoint/2010/main" val="1697675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Imran and Beth both want to buy a burger.</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A burger costs £1.60.  </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Imran says, “I have a 50p coin, three 20p coins and four 5p coins.”</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Beth says, “I have a £1 coin, two 20p coins and two 10p coins.”</a:t>
            </a:r>
          </a:p>
          <a:p>
            <a:pPr lvl="0" defTabSz="514350">
              <a:defRPr/>
            </a:pP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can afford to buy a burger?</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how you know.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52116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Imran and Beth both want to buy a burger.</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A burger costs £1.60.  </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Imran says, “I have a 50p coin, three 20p coins and four 5p coins.”</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Beth says, “I have a £1 coin, two 20p coins and two 10p coins.”</a:t>
            </a:r>
          </a:p>
          <a:p>
            <a:pPr lvl="0" defTabSz="514350">
              <a:defRPr/>
            </a:pP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can afford to buy a burger?</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how you know.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Beth can afford it because…</a:t>
            </a:r>
          </a:p>
          <a:p>
            <a:pPr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333265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Imran and Beth both want to buy a burger.</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A burger costs £1.60.  </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Imran says, “I have a 50p coin, three 20p coins and four 5p coins.”</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Beth says, “I have a £1 coin, two 20p coins and two 10p coins.”</a:t>
            </a:r>
          </a:p>
          <a:p>
            <a:pPr lvl="0" defTabSz="514350">
              <a:defRPr/>
            </a:pP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can afford to buy a burger?</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how you know.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Beth can afford it because she has £1.60. Imran only has £1.30.</a:t>
            </a:r>
          </a:p>
          <a:p>
            <a:pPr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587734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7" name="Picture 26">
            <a:extLst>
              <a:ext uri="{FF2B5EF4-FFF2-40B4-BE49-F238E27FC236}">
                <a16:creationId xmlns:a16="http://schemas.microsoft.com/office/drawing/2014/main" id="{7A5E5A09-A9F2-4893-9F67-57C8B7201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66109"/>
            <a:ext cx="8913124" cy="6322100"/>
          </a:xfrm>
          <a:prstGeom prst="rect">
            <a:avLst/>
          </a:prstGeom>
        </p:spPr>
      </p:pic>
      <p:sp>
        <p:nvSpPr>
          <p:cNvPr id="28" name="Rectangle 27">
            <a:extLst>
              <a:ext uri="{FF2B5EF4-FFF2-40B4-BE49-F238E27FC236}">
                <a16:creationId xmlns:a16="http://schemas.microsoft.com/office/drawing/2014/main" id="{46795696-8675-446D-A6EC-4D750BCFEC9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Manon has 5p more than Jon. Match each child to their correct money purse. Write down how much they each have in pence and decimals. </a:t>
            </a:r>
          </a:p>
          <a:p>
            <a:pPr lvl="0"/>
            <a:endParaRPr lang="en-GB" sz="2800" dirty="0">
              <a:solidFill>
                <a:srgbClr val="E7E6E6">
                  <a:lumMod val="25000"/>
                </a:srgbClr>
              </a:solidFill>
              <a:latin typeface="SassoonCRInfantMedium" panose="02000603020000020003" pitchFamily="2" charset="0"/>
            </a:endParaRPr>
          </a:p>
        </p:txBody>
      </p:sp>
      <p:sp>
        <p:nvSpPr>
          <p:cNvPr id="29" name="Rectangle 28">
            <a:extLst>
              <a:ext uri="{FF2B5EF4-FFF2-40B4-BE49-F238E27FC236}">
                <a16:creationId xmlns:a16="http://schemas.microsoft.com/office/drawing/2014/main" id="{A114979E-6C34-4A22-A048-24BB3764E06D}"/>
              </a:ext>
            </a:extLst>
          </p:cNvPr>
          <p:cNvSpPr/>
          <p:nvPr/>
        </p:nvSpPr>
        <p:spPr>
          <a:xfrm>
            <a:off x="454133" y="1908945"/>
            <a:ext cx="1231427" cy="461665"/>
          </a:xfrm>
          <a:prstGeom prst="rect">
            <a:avLst/>
          </a:prstGeom>
        </p:spPr>
        <p:txBody>
          <a:bodyPr wrap="none">
            <a:spAutoFit/>
          </a:bodyPr>
          <a:lstStyle/>
          <a:p>
            <a:r>
              <a:rPr lang="en-GB" sz="2400" b="1" dirty="0">
                <a:latin typeface="Century Gothic" panose="020B0502020202020204" pitchFamily="34" charset="0"/>
              </a:rPr>
              <a:t>Manon</a:t>
            </a:r>
          </a:p>
        </p:txBody>
      </p:sp>
      <p:sp>
        <p:nvSpPr>
          <p:cNvPr id="30" name="Rectangle 29">
            <a:extLst>
              <a:ext uri="{FF2B5EF4-FFF2-40B4-BE49-F238E27FC236}">
                <a16:creationId xmlns:a16="http://schemas.microsoft.com/office/drawing/2014/main" id="{59FCA033-8807-4FA1-998A-952A855AF94F}"/>
              </a:ext>
            </a:extLst>
          </p:cNvPr>
          <p:cNvSpPr/>
          <p:nvPr/>
        </p:nvSpPr>
        <p:spPr>
          <a:xfrm>
            <a:off x="697747" y="4004509"/>
            <a:ext cx="713657" cy="461665"/>
          </a:xfrm>
          <a:prstGeom prst="rect">
            <a:avLst/>
          </a:prstGeom>
        </p:spPr>
        <p:txBody>
          <a:bodyPr wrap="none">
            <a:spAutoFit/>
          </a:bodyPr>
          <a:lstStyle/>
          <a:p>
            <a:r>
              <a:rPr lang="en-GB" sz="2400" b="1" dirty="0">
                <a:latin typeface="Century Gothic" panose="020B0502020202020204" pitchFamily="34" charset="0"/>
              </a:rPr>
              <a:t>Jon</a:t>
            </a:r>
          </a:p>
        </p:txBody>
      </p:sp>
    </p:spTree>
    <p:extLst>
      <p:ext uri="{BB962C8B-B14F-4D97-AF65-F5344CB8AC3E}">
        <p14:creationId xmlns:p14="http://schemas.microsoft.com/office/powerpoint/2010/main" val="455203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7" name="Picture 26">
            <a:extLst>
              <a:ext uri="{FF2B5EF4-FFF2-40B4-BE49-F238E27FC236}">
                <a16:creationId xmlns:a16="http://schemas.microsoft.com/office/drawing/2014/main" id="{7A5E5A09-A9F2-4893-9F67-57C8B7201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66109"/>
            <a:ext cx="8913124" cy="6322100"/>
          </a:xfrm>
          <a:prstGeom prst="rect">
            <a:avLst/>
          </a:prstGeom>
        </p:spPr>
      </p:pic>
      <p:sp>
        <p:nvSpPr>
          <p:cNvPr id="28" name="Rectangle 27">
            <a:extLst>
              <a:ext uri="{FF2B5EF4-FFF2-40B4-BE49-F238E27FC236}">
                <a16:creationId xmlns:a16="http://schemas.microsoft.com/office/drawing/2014/main" id="{46795696-8675-446D-A6EC-4D750BCFEC9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Manon has 5p more than Jon. Match each child to their correct money purse. Write down how much they each have in pence and decimals. </a:t>
            </a:r>
          </a:p>
          <a:p>
            <a:pPr lvl="0"/>
            <a:endParaRPr lang="en-GB" sz="2800" dirty="0">
              <a:solidFill>
                <a:srgbClr val="E7E6E6">
                  <a:lumMod val="25000"/>
                </a:srgbClr>
              </a:solidFill>
              <a:latin typeface="SassoonCRInfantMedium" panose="02000603020000020003" pitchFamily="2" charset="0"/>
            </a:endParaRPr>
          </a:p>
        </p:txBody>
      </p:sp>
      <p:sp>
        <p:nvSpPr>
          <p:cNvPr id="29" name="Rectangle 28">
            <a:extLst>
              <a:ext uri="{FF2B5EF4-FFF2-40B4-BE49-F238E27FC236}">
                <a16:creationId xmlns:a16="http://schemas.microsoft.com/office/drawing/2014/main" id="{A114979E-6C34-4A22-A048-24BB3764E06D}"/>
              </a:ext>
            </a:extLst>
          </p:cNvPr>
          <p:cNvSpPr/>
          <p:nvPr/>
        </p:nvSpPr>
        <p:spPr>
          <a:xfrm>
            <a:off x="454133" y="1908945"/>
            <a:ext cx="1231427" cy="461665"/>
          </a:xfrm>
          <a:prstGeom prst="rect">
            <a:avLst/>
          </a:prstGeom>
        </p:spPr>
        <p:txBody>
          <a:bodyPr wrap="none">
            <a:spAutoFit/>
          </a:bodyPr>
          <a:lstStyle/>
          <a:p>
            <a:r>
              <a:rPr lang="en-GB" sz="2400" b="1" dirty="0">
                <a:latin typeface="Century Gothic" panose="020B0502020202020204" pitchFamily="34" charset="0"/>
              </a:rPr>
              <a:t>Manon</a:t>
            </a:r>
          </a:p>
        </p:txBody>
      </p:sp>
      <p:sp>
        <p:nvSpPr>
          <p:cNvPr id="30" name="Rectangle 29">
            <a:extLst>
              <a:ext uri="{FF2B5EF4-FFF2-40B4-BE49-F238E27FC236}">
                <a16:creationId xmlns:a16="http://schemas.microsoft.com/office/drawing/2014/main" id="{59FCA033-8807-4FA1-998A-952A855AF94F}"/>
              </a:ext>
            </a:extLst>
          </p:cNvPr>
          <p:cNvSpPr/>
          <p:nvPr/>
        </p:nvSpPr>
        <p:spPr>
          <a:xfrm>
            <a:off x="697747" y="4004509"/>
            <a:ext cx="713657" cy="461665"/>
          </a:xfrm>
          <a:prstGeom prst="rect">
            <a:avLst/>
          </a:prstGeom>
        </p:spPr>
        <p:txBody>
          <a:bodyPr wrap="none">
            <a:spAutoFit/>
          </a:bodyPr>
          <a:lstStyle/>
          <a:p>
            <a:r>
              <a:rPr lang="en-GB" sz="2400" b="1" dirty="0">
                <a:latin typeface="Century Gothic" panose="020B0502020202020204" pitchFamily="34" charset="0"/>
              </a:rPr>
              <a:t>Jon</a:t>
            </a:r>
          </a:p>
        </p:txBody>
      </p:sp>
      <p:cxnSp>
        <p:nvCxnSpPr>
          <p:cNvPr id="10" name="Straight Connector 9">
            <a:extLst>
              <a:ext uri="{FF2B5EF4-FFF2-40B4-BE49-F238E27FC236}">
                <a16:creationId xmlns:a16="http://schemas.microsoft.com/office/drawing/2014/main" id="{AC00F81C-6DE4-4738-A987-7E728C6548E1}"/>
              </a:ext>
            </a:extLst>
          </p:cNvPr>
          <p:cNvCxnSpPr>
            <a:cxnSpLocks/>
          </p:cNvCxnSpPr>
          <p:nvPr/>
        </p:nvCxnSpPr>
        <p:spPr>
          <a:xfrm>
            <a:off x="2559520" y="3204253"/>
            <a:ext cx="2002055" cy="18375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915BF24-FDE8-4599-BF73-7EC7F89648B0}"/>
              </a:ext>
            </a:extLst>
          </p:cNvPr>
          <p:cNvCxnSpPr>
            <a:cxnSpLocks/>
          </p:cNvCxnSpPr>
          <p:nvPr/>
        </p:nvCxnSpPr>
        <p:spPr>
          <a:xfrm flipH="1">
            <a:off x="2559520" y="3204253"/>
            <a:ext cx="2002055" cy="18375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2A94EC2-9BA1-47EC-9CB9-E5F61401C2AE}"/>
              </a:ext>
            </a:extLst>
          </p:cNvPr>
          <p:cNvSpPr txBox="1"/>
          <p:nvPr/>
        </p:nvSpPr>
        <p:spPr>
          <a:xfrm>
            <a:off x="476906" y="2528720"/>
            <a:ext cx="1247775" cy="830997"/>
          </a:xfrm>
          <a:prstGeom prst="rect">
            <a:avLst/>
          </a:prstGeom>
          <a:noFill/>
        </p:spPr>
        <p:txBody>
          <a:bodyPr wrap="square" rtlCol="0">
            <a:spAutoFit/>
          </a:bodyPr>
          <a:lstStyle/>
          <a:p>
            <a:pPr algn="ctr"/>
            <a:r>
              <a:rPr lang="en-GB" sz="2400" b="1" dirty="0">
                <a:solidFill>
                  <a:srgbClr val="FF0000"/>
                </a:solidFill>
                <a:latin typeface="Century Gothic" panose="020B0502020202020204" pitchFamily="34" charset="0"/>
              </a:rPr>
              <a:t>230p</a:t>
            </a:r>
          </a:p>
          <a:p>
            <a:pPr algn="ctr"/>
            <a:r>
              <a:rPr lang="en-GB" sz="2400" b="1" dirty="0">
                <a:solidFill>
                  <a:srgbClr val="FF0000"/>
                </a:solidFill>
                <a:latin typeface="Century Gothic" panose="020B0502020202020204" pitchFamily="34" charset="0"/>
              </a:rPr>
              <a:t>£2.30</a:t>
            </a:r>
          </a:p>
        </p:txBody>
      </p:sp>
      <p:sp>
        <p:nvSpPr>
          <p:cNvPr id="14" name="TextBox 13">
            <a:extLst>
              <a:ext uri="{FF2B5EF4-FFF2-40B4-BE49-F238E27FC236}">
                <a16:creationId xmlns:a16="http://schemas.microsoft.com/office/drawing/2014/main" id="{1D8051D0-A4AA-465E-90F0-601C03144752}"/>
              </a:ext>
            </a:extLst>
          </p:cNvPr>
          <p:cNvSpPr txBox="1"/>
          <p:nvPr/>
        </p:nvSpPr>
        <p:spPr>
          <a:xfrm>
            <a:off x="476906" y="4576595"/>
            <a:ext cx="1247775" cy="830997"/>
          </a:xfrm>
          <a:prstGeom prst="rect">
            <a:avLst/>
          </a:prstGeom>
          <a:noFill/>
        </p:spPr>
        <p:txBody>
          <a:bodyPr wrap="square" rtlCol="0">
            <a:spAutoFit/>
          </a:bodyPr>
          <a:lstStyle/>
          <a:p>
            <a:pPr algn="ctr"/>
            <a:r>
              <a:rPr lang="en-GB" sz="2400" b="1" dirty="0">
                <a:solidFill>
                  <a:srgbClr val="FF0000"/>
                </a:solidFill>
                <a:latin typeface="Century Gothic" panose="020B0502020202020204" pitchFamily="34" charset="0"/>
              </a:rPr>
              <a:t>225p</a:t>
            </a:r>
          </a:p>
          <a:p>
            <a:pPr algn="ctr"/>
            <a:r>
              <a:rPr lang="en-GB" sz="2400" b="1" dirty="0">
                <a:solidFill>
                  <a:srgbClr val="FF0000"/>
                </a:solidFill>
                <a:latin typeface="Century Gothic" panose="020B0502020202020204" pitchFamily="34" charset="0"/>
              </a:rPr>
              <a:t>£2.25</a:t>
            </a:r>
          </a:p>
        </p:txBody>
      </p:sp>
    </p:spTree>
    <p:extLst>
      <p:ext uri="{BB962C8B-B14F-4D97-AF65-F5344CB8AC3E}">
        <p14:creationId xmlns:p14="http://schemas.microsoft.com/office/powerpoint/2010/main" val="3387382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2 – Measurement: Money</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1600" b="1" dirty="0">
              <a:solidFill>
                <a:schemeClr val="bg2">
                  <a:lumMod val="50000"/>
                </a:schemeClr>
              </a:solidFill>
              <a:latin typeface="Century Gothic" panose="020B0502020202020204" pitchFamily="34" charset="0"/>
            </a:endParaRPr>
          </a:p>
          <a:p>
            <a:pPr lvl="0" algn="ctr"/>
            <a:endParaRPr lang="en-GB" sz="1600" b="1" dirty="0">
              <a:solidFill>
                <a:schemeClr val="bg2">
                  <a:lumMod val="50000"/>
                </a:schemeClr>
              </a:solidFill>
              <a:latin typeface="Century Gothic" panose="020B0502020202020204" pitchFamily="34" charset="0"/>
            </a:endParaRPr>
          </a:p>
          <a:p>
            <a:pPr lvl="0" algn="ctr"/>
            <a:endParaRPr lang="en-GB" sz="1600" b="1" dirty="0">
              <a:solidFill>
                <a:schemeClr val="bg2">
                  <a:lumMod val="50000"/>
                </a:schemeClr>
              </a:solidFill>
              <a:latin typeface="Century Gothic" panose="020B0502020202020204" pitchFamily="34" charset="0"/>
            </a:endParaRPr>
          </a:p>
          <a:p>
            <a:pPr lvl="0" algn="ctr"/>
            <a:endParaRPr lang="en-GB" sz="1600" b="1" dirty="0">
              <a:solidFill>
                <a:schemeClr val="bg2">
                  <a:lumMod val="50000"/>
                </a:schemeClr>
              </a:solidFill>
              <a:latin typeface="Century Gothic" panose="020B0502020202020204" pitchFamily="34" charset="0"/>
            </a:endParaRPr>
          </a:p>
          <a:p>
            <a:pPr lvl="0" algn="ctr"/>
            <a:endParaRPr lang="en-GB" sz="4500" b="1" dirty="0">
              <a:solidFill>
                <a:schemeClr val="bg2">
                  <a:lumMod val="25000"/>
                </a:schemeClr>
              </a:solidFill>
              <a:latin typeface="Century Gothic" panose="020B0502020202020204" pitchFamily="34" charset="0"/>
            </a:endParaRPr>
          </a:p>
          <a:p>
            <a:pPr lvl="0" algn="ctr"/>
            <a:r>
              <a:rPr lang="en-GB" sz="4500" b="1" dirty="0">
                <a:solidFill>
                  <a:schemeClr val="bg2">
                    <a:lumMod val="25000"/>
                  </a:schemeClr>
                </a:solidFill>
                <a:latin typeface="Century Gothic" panose="020B0502020202020204" pitchFamily="34" charset="0"/>
              </a:rPr>
              <a:t>Step 1: Pounds and Pence</a:t>
            </a:r>
            <a:endParaRPr lang="en-GB" sz="45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855900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0" name="Picture 19">
            <a:extLst>
              <a:ext uri="{FF2B5EF4-FFF2-40B4-BE49-F238E27FC236}">
                <a16:creationId xmlns:a16="http://schemas.microsoft.com/office/drawing/2014/main" id="{5A4D6EDE-C861-4287-B1B2-184495F1A0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9" name="Rectangle 8">
            <a:extLst>
              <a:ext uri="{FF2B5EF4-FFF2-40B4-BE49-F238E27FC236}">
                <a16:creationId xmlns:a16="http://schemas.microsoft.com/office/drawing/2014/main" id="{29D4D929-FB1C-4BBB-B3FF-AC470A05479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Andrew has £2.10 in his wallet. He has four coins. </a:t>
            </a:r>
          </a:p>
          <a:p>
            <a:pPr algn="ctr"/>
            <a:r>
              <a:rPr lang="en-GB" sz="2000" b="1" dirty="0">
                <a:solidFill>
                  <a:schemeClr val="tx1"/>
                </a:solidFill>
                <a:latin typeface="Century Gothic" panose="020B0502020202020204" pitchFamily="34" charset="0"/>
              </a:rPr>
              <a:t>What coins could Andrew have? </a:t>
            </a:r>
          </a:p>
          <a:p>
            <a:pPr algn="ctr"/>
            <a:endParaRPr lang="en-GB" sz="2800" dirty="0">
              <a:solidFill>
                <a:schemeClr val="tx1"/>
              </a:solidFill>
              <a:latin typeface="SassoonCRInfantMedium" panose="02000603020000020003" pitchFamily="2" charset="0"/>
            </a:endParaRPr>
          </a:p>
          <a:p>
            <a:pPr algn="ctr"/>
            <a:endParaRPr lang="en-GB" sz="2800" dirty="0">
              <a:solidFill>
                <a:schemeClr val="tx1"/>
              </a:solidFill>
              <a:latin typeface="SassoonCRInfantMedium" panose="02000603020000020003" pitchFamily="2" charset="0"/>
            </a:endParaRPr>
          </a:p>
          <a:p>
            <a:pPr algn="ctr"/>
            <a:endParaRPr lang="en-GB" sz="2800" dirty="0">
              <a:solidFill>
                <a:schemeClr val="tx1"/>
              </a:solidFill>
              <a:latin typeface="SassoonCRInfantMedium" panose="02000603020000020003" pitchFamily="2" charset="0"/>
            </a:endParaRPr>
          </a:p>
          <a:p>
            <a:pPr algn="ctr"/>
            <a:endParaRPr lang="en-GB" sz="2800" dirty="0">
              <a:solidFill>
                <a:schemeClr val="tx1"/>
              </a:solidFill>
              <a:latin typeface="SassoonCRInfantMedium" panose="02000603020000020003" pitchFamily="2" charset="0"/>
            </a:endParaRPr>
          </a:p>
          <a:p>
            <a:pPr algn="ctr"/>
            <a:endParaRPr lang="en-GB" sz="2800" dirty="0">
              <a:solidFill>
                <a:schemeClr val="tx1"/>
              </a:solidFill>
              <a:latin typeface="SassoonCRInfantMedium" panose="02000603020000020003" pitchFamily="2" charset="0"/>
            </a:endParaRPr>
          </a:p>
          <a:p>
            <a:pPr algn="ctr"/>
            <a:endParaRPr lang="en-GB" sz="2800" dirty="0">
              <a:solidFill>
                <a:schemeClr val="tx1"/>
              </a:solidFill>
              <a:latin typeface="SassoonCRInfantMedium" panose="02000603020000020003" pitchFamily="2" charset="0"/>
            </a:endParaRPr>
          </a:p>
          <a:p>
            <a:pPr algn="ctr"/>
            <a:endParaRPr lang="en-GB" sz="2800" dirty="0">
              <a:solidFill>
                <a:schemeClr val="tx1"/>
              </a:solidFill>
              <a:latin typeface="SassoonCRInfantMedium" panose="02000603020000020003" pitchFamily="2" charset="0"/>
            </a:endParaRPr>
          </a:p>
          <a:p>
            <a:pPr algn="ctr"/>
            <a:endParaRPr lang="en-GB" sz="1000" dirty="0">
              <a:solidFill>
                <a:schemeClr val="tx1"/>
              </a:solidFill>
              <a:latin typeface="SassoonCRInfantMedium" panose="02000603020000020003" pitchFamily="2" charset="0"/>
            </a:endParaRPr>
          </a:p>
          <a:p>
            <a:pPr algn="ctr"/>
            <a:endParaRPr lang="en-GB" sz="1400" dirty="0">
              <a:solidFill>
                <a:schemeClr val="tx1"/>
              </a:solidFill>
              <a:latin typeface="SassoonCRInfantMedium" panose="02000603020000020003" pitchFamily="2" charset="0"/>
            </a:endParaRPr>
          </a:p>
          <a:p>
            <a:pPr algn="ctr"/>
            <a:r>
              <a:rPr lang="en-GB" sz="1100" dirty="0">
                <a:solidFill>
                  <a:schemeClr val="tx1"/>
                </a:solidFill>
                <a:latin typeface="SassoonCRInfantMedium" panose="02000603020000020003" pitchFamily="2" charset="0"/>
              </a:rPr>
              <a:t> </a:t>
            </a:r>
            <a:endParaRPr lang="en-GB" sz="2800" dirty="0">
              <a:solidFill>
                <a:schemeClr val="tx1"/>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spTree>
    <p:extLst>
      <p:ext uri="{BB962C8B-B14F-4D97-AF65-F5344CB8AC3E}">
        <p14:creationId xmlns:p14="http://schemas.microsoft.com/office/powerpoint/2010/main" val="1179501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0" name="Picture 19">
            <a:extLst>
              <a:ext uri="{FF2B5EF4-FFF2-40B4-BE49-F238E27FC236}">
                <a16:creationId xmlns:a16="http://schemas.microsoft.com/office/drawing/2014/main" id="{5A4D6EDE-C861-4287-B1B2-184495F1A0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9" name="Rectangle 8">
            <a:extLst>
              <a:ext uri="{FF2B5EF4-FFF2-40B4-BE49-F238E27FC236}">
                <a16:creationId xmlns:a16="http://schemas.microsoft.com/office/drawing/2014/main" id="{29D4D929-FB1C-4BBB-B3FF-AC470A05479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Andrew has £2.10 in his wallet. He has four coins. </a:t>
            </a:r>
          </a:p>
          <a:p>
            <a:pPr algn="ctr"/>
            <a:r>
              <a:rPr lang="en-GB" sz="2000" b="1" dirty="0">
                <a:solidFill>
                  <a:schemeClr val="tx1"/>
                </a:solidFill>
                <a:latin typeface="Century Gothic" panose="020B0502020202020204" pitchFamily="34" charset="0"/>
              </a:rPr>
              <a:t>What coins could Andrew have? </a:t>
            </a:r>
          </a:p>
          <a:p>
            <a:pPr algn="ctr"/>
            <a:endParaRPr lang="en-GB" sz="2800" dirty="0">
              <a:solidFill>
                <a:schemeClr val="tx1"/>
              </a:solidFill>
              <a:latin typeface="SassoonCRInfantMedium" panose="02000603020000020003" pitchFamily="2" charset="0"/>
            </a:endParaRPr>
          </a:p>
          <a:p>
            <a:pPr algn="ctr"/>
            <a:endParaRPr lang="en-GB" sz="2800" dirty="0">
              <a:solidFill>
                <a:schemeClr val="tx1"/>
              </a:solidFill>
              <a:latin typeface="SassoonCRInfantMedium" panose="02000603020000020003" pitchFamily="2" charset="0"/>
            </a:endParaRPr>
          </a:p>
          <a:p>
            <a:pPr algn="ctr"/>
            <a:endParaRPr lang="en-GB" sz="2800" dirty="0">
              <a:solidFill>
                <a:schemeClr val="tx1"/>
              </a:solidFill>
              <a:latin typeface="SassoonCRInfantMedium" panose="02000603020000020003" pitchFamily="2" charset="0"/>
            </a:endParaRPr>
          </a:p>
          <a:p>
            <a:pPr algn="ctr"/>
            <a:endParaRPr lang="en-GB" sz="2800" dirty="0">
              <a:solidFill>
                <a:schemeClr val="tx1"/>
              </a:solidFill>
              <a:latin typeface="SassoonCRInfantMedium" panose="02000603020000020003" pitchFamily="2" charset="0"/>
            </a:endParaRPr>
          </a:p>
          <a:p>
            <a:pPr algn="ctr"/>
            <a:endParaRPr lang="en-GB" sz="2800" dirty="0">
              <a:solidFill>
                <a:schemeClr val="tx1"/>
              </a:solidFill>
              <a:latin typeface="SassoonCRInfantMedium" panose="02000603020000020003" pitchFamily="2" charset="0"/>
            </a:endParaRPr>
          </a:p>
          <a:p>
            <a:pPr algn="ctr"/>
            <a:endParaRPr lang="en-GB" sz="2800" dirty="0">
              <a:solidFill>
                <a:schemeClr val="tx1"/>
              </a:solidFill>
              <a:latin typeface="SassoonCRInfantMedium" panose="02000603020000020003" pitchFamily="2" charset="0"/>
            </a:endParaRPr>
          </a:p>
          <a:p>
            <a:pPr algn="ctr"/>
            <a:endParaRPr lang="en-GB" sz="2800" dirty="0">
              <a:solidFill>
                <a:schemeClr val="tx1"/>
              </a:solidFill>
              <a:latin typeface="SassoonCRInfantMedium" panose="02000603020000020003" pitchFamily="2" charset="0"/>
            </a:endParaRPr>
          </a:p>
          <a:p>
            <a:pPr algn="ctr"/>
            <a:endParaRPr lang="en-GB" sz="1000" dirty="0">
              <a:solidFill>
                <a:schemeClr val="tx1"/>
              </a:solidFill>
              <a:latin typeface="SassoonCRInfantMedium" panose="02000603020000020003" pitchFamily="2" charset="0"/>
            </a:endParaRPr>
          </a:p>
          <a:p>
            <a:pPr algn="ctr"/>
            <a:endParaRPr lang="en-GB" sz="1400" dirty="0">
              <a:solidFill>
                <a:schemeClr val="tx1"/>
              </a:solidFill>
              <a:latin typeface="SassoonCRInfantMedium" panose="02000603020000020003" pitchFamily="2" charset="0"/>
            </a:endParaRPr>
          </a:p>
          <a:p>
            <a:pPr algn="ctr"/>
            <a:r>
              <a:rPr lang="en-GB" sz="1100" dirty="0">
                <a:solidFill>
                  <a:schemeClr val="tx1"/>
                </a:solidFill>
                <a:latin typeface="SassoonCRInfantMedium" panose="02000603020000020003" pitchFamily="2" charset="0"/>
              </a:rPr>
              <a:t> </a:t>
            </a:r>
            <a:endParaRPr lang="en-GB" sz="2400" dirty="0">
              <a:solidFill>
                <a:schemeClr val="tx1"/>
              </a:solidFill>
              <a:latin typeface="SassoonCRInfantMedium" panose="02000603020000020003" pitchFamily="2" charset="0"/>
            </a:endParaRPr>
          </a:p>
          <a:p>
            <a:r>
              <a:rPr lang="en-GB" sz="2000" b="1" dirty="0">
                <a:solidFill>
                  <a:srgbClr val="FF0000"/>
                </a:solidFill>
                <a:latin typeface="Century Gothic" panose="020B0502020202020204" pitchFamily="34" charset="0"/>
              </a:rPr>
              <a:t>Multiple answers, e.g.</a:t>
            </a:r>
          </a:p>
          <a:p>
            <a:r>
              <a:rPr lang="en-GB" sz="2000" b="1" dirty="0">
                <a:solidFill>
                  <a:srgbClr val="FF0000"/>
                </a:solidFill>
                <a:latin typeface="Century Gothic" panose="020B0502020202020204" pitchFamily="34" charset="0"/>
              </a:rPr>
              <a:t>2 x £1 coin and 2 x 5p coin</a:t>
            </a:r>
          </a:p>
          <a:p>
            <a:r>
              <a:rPr lang="en-GB" sz="2000" b="1" dirty="0">
                <a:solidFill>
                  <a:srgbClr val="FF0000"/>
                </a:solidFill>
                <a:latin typeface="Century Gothic" panose="020B0502020202020204" pitchFamily="34" charset="0"/>
              </a:rPr>
              <a:t>A £1 coin, 2 x 50p coin and a 10p coin</a:t>
            </a:r>
          </a:p>
          <a:p>
            <a:pPr algn="ctr"/>
            <a:endParaRPr lang="en-GB" sz="2800" dirty="0">
              <a:solidFill>
                <a:schemeClr val="tx1"/>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spTree>
    <p:extLst>
      <p:ext uri="{BB962C8B-B14F-4D97-AF65-F5344CB8AC3E}">
        <p14:creationId xmlns:p14="http://schemas.microsoft.com/office/powerpoint/2010/main" val="2339698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marL="342900" indent="-342900" algn="ctr">
              <a:buFont typeface="Arial" panose="020B0604020202020204" pitchFamily="34" charset="0"/>
              <a:buChar char="•"/>
            </a:pPr>
            <a:r>
              <a:rPr lang="en-GB" sz="2400" b="1" dirty="0">
                <a:solidFill>
                  <a:schemeClr val="tx1"/>
                </a:solidFill>
                <a:latin typeface="Century Gothic" panose="020B0502020202020204" pitchFamily="34" charset="0"/>
              </a:rPr>
              <a:t>Make 10p using only bronze coins.</a:t>
            </a: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marL="342900" indent="-342900" algn="ctr">
              <a:buFont typeface="Arial" panose="020B0604020202020204" pitchFamily="34" charset="0"/>
              <a:buChar char="•"/>
            </a:pPr>
            <a:r>
              <a:rPr lang="en-GB" sz="2400" b="1" dirty="0">
                <a:solidFill>
                  <a:schemeClr val="tx1"/>
                </a:solidFill>
                <a:latin typeface="Century Gothic" panose="020B0502020202020204" pitchFamily="34" charset="0"/>
              </a:rPr>
              <a:t>Make 50p using only silver coins.</a:t>
            </a: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marL="342900" indent="-342900" algn="ctr">
              <a:buFont typeface="Arial" panose="020B0604020202020204" pitchFamily="34" charset="0"/>
              <a:buChar char="•"/>
            </a:pPr>
            <a:r>
              <a:rPr lang="en-GB" sz="2400" b="1" dirty="0">
                <a:solidFill>
                  <a:schemeClr val="tx1"/>
                </a:solidFill>
                <a:latin typeface="Century Gothic" panose="020B0502020202020204" pitchFamily="34" charset="0"/>
              </a:rPr>
              <a:t>Make £1 using only silver coins.</a:t>
            </a:r>
          </a:p>
          <a:p>
            <a:pPr algn="ctr"/>
            <a:endParaRPr lang="en-GB" sz="2400" b="1" dirty="0">
              <a:solidFill>
                <a:schemeClr val="tx1"/>
              </a:solidFill>
              <a:latin typeface="Century Gothic" panose="020B0502020202020204" pitchFamily="34" charset="0"/>
            </a:endParaRPr>
          </a:p>
          <a:p>
            <a:pPr algn="ctr"/>
            <a:endParaRPr lang="en-GB" sz="12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1200" b="1"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Is there more than one way of doing it?</a:t>
            </a:r>
            <a:endParaRPr lang="en-GB" sz="2400" u="sng" dirty="0">
              <a:solidFill>
                <a:schemeClr val="tx1"/>
              </a:solidFill>
              <a:latin typeface="SassoonCRInfantMedium" panose="02000603020000020003" pitchFamily="2" charset="0"/>
            </a:endParaRPr>
          </a:p>
        </p:txBody>
      </p:sp>
      <p:pic>
        <p:nvPicPr>
          <p:cNvPr id="11" name="Picture 10">
            <a:extLst>
              <a:ext uri="{FF2B5EF4-FFF2-40B4-BE49-F238E27FC236}">
                <a16:creationId xmlns:a16="http://schemas.microsoft.com/office/drawing/2014/main" id="{43B6AD4C-D25B-4F16-8A4B-7219AE05242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47281" y="702253"/>
            <a:ext cx="572850" cy="519545"/>
          </a:xfrm>
          <a:prstGeom prst="rect">
            <a:avLst/>
          </a:prstGeom>
        </p:spPr>
      </p:pic>
      <p:pic>
        <p:nvPicPr>
          <p:cNvPr id="12" name="Picture 11">
            <a:extLst>
              <a:ext uri="{FF2B5EF4-FFF2-40B4-BE49-F238E27FC236}">
                <a16:creationId xmlns:a16="http://schemas.microsoft.com/office/drawing/2014/main" id="{16DCD3ED-C335-4994-A081-1216672936D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69638" y="1385643"/>
            <a:ext cx="728137" cy="674725"/>
          </a:xfrm>
          <a:prstGeom prst="rect">
            <a:avLst/>
          </a:prstGeom>
        </p:spPr>
      </p:pic>
      <p:pic>
        <p:nvPicPr>
          <p:cNvPr id="13" name="Picture 12">
            <a:extLst>
              <a:ext uri="{FF2B5EF4-FFF2-40B4-BE49-F238E27FC236}">
                <a16:creationId xmlns:a16="http://schemas.microsoft.com/office/drawing/2014/main" id="{C3E1B775-17F7-447B-8C1E-52A4468F059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24415" y="2224213"/>
            <a:ext cx="618582" cy="582521"/>
          </a:xfrm>
          <a:prstGeom prst="rect">
            <a:avLst/>
          </a:prstGeom>
        </p:spPr>
      </p:pic>
      <p:pic>
        <p:nvPicPr>
          <p:cNvPr id="14" name="Picture 13">
            <a:extLst>
              <a:ext uri="{FF2B5EF4-FFF2-40B4-BE49-F238E27FC236}">
                <a16:creationId xmlns:a16="http://schemas.microsoft.com/office/drawing/2014/main" id="{2DEB7785-E532-4881-A8B3-EF5B654E3289}"/>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50844" y="2970579"/>
            <a:ext cx="965725" cy="804149"/>
          </a:xfrm>
          <a:prstGeom prst="rect">
            <a:avLst/>
          </a:prstGeom>
        </p:spPr>
      </p:pic>
      <p:pic>
        <p:nvPicPr>
          <p:cNvPr id="15" name="Picture 14">
            <a:extLst>
              <a:ext uri="{FF2B5EF4-FFF2-40B4-BE49-F238E27FC236}">
                <a16:creationId xmlns:a16="http://schemas.microsoft.com/office/drawing/2014/main" id="{E751CB5E-A4AB-48FA-A1AE-2B84D04C200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83279" y="3938573"/>
            <a:ext cx="700855" cy="695001"/>
          </a:xfrm>
          <a:prstGeom prst="rect">
            <a:avLst/>
          </a:prstGeom>
        </p:spPr>
      </p:pic>
      <p:pic>
        <p:nvPicPr>
          <p:cNvPr id="20" name="Picture 19">
            <a:extLst>
              <a:ext uri="{FF2B5EF4-FFF2-40B4-BE49-F238E27FC236}">
                <a16:creationId xmlns:a16="http://schemas.microsoft.com/office/drawing/2014/main" id="{1BDDC467-02D5-4869-9B3F-688D87D0410F}"/>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24418" y="4797420"/>
            <a:ext cx="818576" cy="771446"/>
          </a:xfrm>
          <a:prstGeom prst="rect">
            <a:avLst/>
          </a:prstGeom>
        </p:spPr>
      </p:pic>
    </p:spTree>
    <p:extLst>
      <p:ext uri="{BB962C8B-B14F-4D97-AF65-F5344CB8AC3E}">
        <p14:creationId xmlns:p14="http://schemas.microsoft.com/office/powerpoint/2010/main" val="2064341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u="sng" dirty="0">
              <a:solidFill>
                <a:schemeClr val="bg2">
                  <a:lumMod val="50000"/>
                </a:schemeClr>
              </a:solidFill>
              <a:latin typeface="SassoonCRInfantMedium" panose="02000603020000020003" pitchFamily="2" charset="0"/>
            </a:endParaRPr>
          </a:p>
          <a:p>
            <a:pPr marL="342900" indent="-342900" algn="ctr">
              <a:buFont typeface="Arial" panose="020B0604020202020204" pitchFamily="34" charset="0"/>
              <a:buChar char="•"/>
            </a:pPr>
            <a:r>
              <a:rPr lang="en-GB" sz="2400" b="1" dirty="0">
                <a:solidFill>
                  <a:schemeClr val="tx1"/>
                </a:solidFill>
                <a:latin typeface="Century Gothic" panose="020B0502020202020204" pitchFamily="34" charset="0"/>
              </a:rPr>
              <a:t>Make 10p using only bronze coins.</a:t>
            </a: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1200" b="1" dirty="0">
              <a:solidFill>
                <a:schemeClr val="tx1"/>
              </a:solidFill>
              <a:latin typeface="Century Gothic" panose="020B0502020202020204" pitchFamily="34" charset="0"/>
            </a:endParaRPr>
          </a:p>
          <a:p>
            <a:pPr algn="ctr"/>
            <a:endParaRPr lang="en-GB" sz="1200" b="1" dirty="0">
              <a:solidFill>
                <a:schemeClr val="tx1"/>
              </a:solidFill>
              <a:latin typeface="Century Gothic" panose="020B0502020202020204" pitchFamily="34" charset="0"/>
            </a:endParaRPr>
          </a:p>
          <a:p>
            <a:pPr algn="ctr"/>
            <a:endParaRPr lang="en-GB" sz="1200" b="1" dirty="0">
              <a:solidFill>
                <a:schemeClr val="tx1"/>
              </a:solidFill>
              <a:latin typeface="Century Gothic" panose="020B0502020202020204" pitchFamily="34" charset="0"/>
            </a:endParaRPr>
          </a:p>
          <a:p>
            <a:pPr marL="342900" indent="-342900" algn="ctr">
              <a:buFont typeface="Arial" panose="020B0604020202020204" pitchFamily="34" charset="0"/>
              <a:buChar char="•"/>
            </a:pPr>
            <a:r>
              <a:rPr lang="en-GB" sz="2400" b="1" dirty="0">
                <a:solidFill>
                  <a:schemeClr val="tx1"/>
                </a:solidFill>
                <a:latin typeface="Century Gothic" panose="020B0502020202020204" pitchFamily="34" charset="0"/>
              </a:rPr>
              <a:t>Make 50p using only silver coins.</a:t>
            </a: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marL="342900" indent="-342900" algn="ctr">
              <a:buFont typeface="Arial" panose="020B0604020202020204" pitchFamily="34" charset="0"/>
              <a:buChar char="•"/>
            </a:pPr>
            <a:r>
              <a:rPr lang="en-GB" sz="2400" b="1" dirty="0">
                <a:solidFill>
                  <a:schemeClr val="tx1"/>
                </a:solidFill>
                <a:latin typeface="Century Gothic" panose="020B0502020202020204" pitchFamily="34" charset="0"/>
              </a:rPr>
              <a:t>Make £1 using only silver coins.</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r>
              <a:rPr lang="en-GB" sz="2800" b="1" dirty="0">
                <a:solidFill>
                  <a:srgbClr val="FF0000"/>
                </a:solidFill>
                <a:latin typeface="Century Gothic" panose="020B0502020202020204" pitchFamily="34" charset="0"/>
              </a:rPr>
              <a:t>Here is a selection of answers.</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pic>
        <p:nvPicPr>
          <p:cNvPr id="9" name="Picture 8">
            <a:extLst>
              <a:ext uri="{FF2B5EF4-FFF2-40B4-BE49-F238E27FC236}">
                <a16:creationId xmlns:a16="http://schemas.microsoft.com/office/drawing/2014/main" id="{A41CCBFB-769B-4F96-847B-3CFE28D2CE0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467710" y="1888297"/>
            <a:ext cx="473430" cy="429376"/>
          </a:xfrm>
          <a:prstGeom prst="rect">
            <a:avLst/>
          </a:prstGeom>
        </p:spPr>
      </p:pic>
      <p:pic>
        <p:nvPicPr>
          <p:cNvPr id="10" name="Picture 9">
            <a:extLst>
              <a:ext uri="{FF2B5EF4-FFF2-40B4-BE49-F238E27FC236}">
                <a16:creationId xmlns:a16="http://schemas.microsoft.com/office/drawing/2014/main" id="{1D9A1970-779A-473A-8428-548BCDC4B1C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273188" y="1263900"/>
            <a:ext cx="601766" cy="557624"/>
          </a:xfrm>
          <a:prstGeom prst="rect">
            <a:avLst/>
          </a:prstGeom>
        </p:spPr>
      </p:pic>
      <p:pic>
        <p:nvPicPr>
          <p:cNvPr id="12" name="Picture 11">
            <a:extLst>
              <a:ext uri="{FF2B5EF4-FFF2-40B4-BE49-F238E27FC236}">
                <a16:creationId xmlns:a16="http://schemas.microsoft.com/office/drawing/2014/main" id="{C7EA91E3-87D2-4B53-A29A-33B6EFEE2BF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753553" y="3085971"/>
            <a:ext cx="798120" cy="664586"/>
          </a:xfrm>
          <a:prstGeom prst="rect">
            <a:avLst/>
          </a:prstGeom>
        </p:spPr>
      </p:pic>
      <p:pic>
        <p:nvPicPr>
          <p:cNvPr id="14" name="Picture 13">
            <a:extLst>
              <a:ext uri="{FF2B5EF4-FFF2-40B4-BE49-F238E27FC236}">
                <a16:creationId xmlns:a16="http://schemas.microsoft.com/office/drawing/2014/main" id="{504FBA62-B304-470B-8AC3-765AA9E20989}"/>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580887" y="4373597"/>
            <a:ext cx="818576" cy="771446"/>
          </a:xfrm>
          <a:prstGeom prst="rect">
            <a:avLst/>
          </a:prstGeom>
        </p:spPr>
      </p:pic>
      <p:pic>
        <p:nvPicPr>
          <p:cNvPr id="15" name="Picture 14">
            <a:extLst>
              <a:ext uri="{FF2B5EF4-FFF2-40B4-BE49-F238E27FC236}">
                <a16:creationId xmlns:a16="http://schemas.microsoft.com/office/drawing/2014/main" id="{6D75BF96-1DFE-4466-874A-AC440445CD6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063447" y="1263900"/>
            <a:ext cx="601766" cy="557624"/>
          </a:xfrm>
          <a:prstGeom prst="rect">
            <a:avLst/>
          </a:prstGeom>
        </p:spPr>
      </p:pic>
      <p:pic>
        <p:nvPicPr>
          <p:cNvPr id="20" name="Picture 19">
            <a:extLst>
              <a:ext uri="{FF2B5EF4-FFF2-40B4-BE49-F238E27FC236}">
                <a16:creationId xmlns:a16="http://schemas.microsoft.com/office/drawing/2014/main" id="{E7F1A7FC-8A89-4443-B2ED-10D4C92E321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853706" y="1263900"/>
            <a:ext cx="601766" cy="557624"/>
          </a:xfrm>
          <a:prstGeom prst="rect">
            <a:avLst/>
          </a:prstGeom>
        </p:spPr>
      </p:pic>
      <p:pic>
        <p:nvPicPr>
          <p:cNvPr id="21" name="Picture 20">
            <a:extLst>
              <a:ext uri="{FF2B5EF4-FFF2-40B4-BE49-F238E27FC236}">
                <a16:creationId xmlns:a16="http://schemas.microsoft.com/office/drawing/2014/main" id="{407833EF-EC2F-451A-9F33-21193921EED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450969" y="1827989"/>
            <a:ext cx="601766" cy="557624"/>
          </a:xfrm>
          <a:prstGeom prst="rect">
            <a:avLst/>
          </a:prstGeom>
        </p:spPr>
      </p:pic>
      <p:pic>
        <p:nvPicPr>
          <p:cNvPr id="22" name="Picture 21">
            <a:extLst>
              <a:ext uri="{FF2B5EF4-FFF2-40B4-BE49-F238E27FC236}">
                <a16:creationId xmlns:a16="http://schemas.microsoft.com/office/drawing/2014/main" id="{FA934C52-915D-4BC9-AE67-E2B4AD53814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658671" y="1827989"/>
            <a:ext cx="601766" cy="557624"/>
          </a:xfrm>
          <a:prstGeom prst="rect">
            <a:avLst/>
          </a:prstGeom>
        </p:spPr>
      </p:pic>
      <p:pic>
        <p:nvPicPr>
          <p:cNvPr id="23" name="Picture 22">
            <a:extLst>
              <a:ext uri="{FF2B5EF4-FFF2-40B4-BE49-F238E27FC236}">
                <a16:creationId xmlns:a16="http://schemas.microsoft.com/office/drawing/2014/main" id="{F714255D-20BC-4372-A856-2E57029719C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822730" y="1295720"/>
            <a:ext cx="601766" cy="557624"/>
          </a:xfrm>
          <a:prstGeom prst="rect">
            <a:avLst/>
          </a:prstGeom>
        </p:spPr>
      </p:pic>
      <p:pic>
        <p:nvPicPr>
          <p:cNvPr id="24" name="Picture 23">
            <a:extLst>
              <a:ext uri="{FF2B5EF4-FFF2-40B4-BE49-F238E27FC236}">
                <a16:creationId xmlns:a16="http://schemas.microsoft.com/office/drawing/2014/main" id="{2D9771D0-A43D-4A26-B675-04BB3546AA9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017824" y="1295515"/>
            <a:ext cx="601766" cy="557624"/>
          </a:xfrm>
          <a:prstGeom prst="rect">
            <a:avLst/>
          </a:prstGeom>
        </p:spPr>
      </p:pic>
      <p:pic>
        <p:nvPicPr>
          <p:cNvPr id="25" name="Picture 24">
            <a:extLst>
              <a:ext uri="{FF2B5EF4-FFF2-40B4-BE49-F238E27FC236}">
                <a16:creationId xmlns:a16="http://schemas.microsoft.com/office/drawing/2014/main" id="{C04C801F-C27F-4E3B-9F5A-3395D05D27A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609013" y="1295515"/>
            <a:ext cx="601766" cy="557624"/>
          </a:xfrm>
          <a:prstGeom prst="rect">
            <a:avLst/>
          </a:prstGeom>
        </p:spPr>
      </p:pic>
      <p:pic>
        <p:nvPicPr>
          <p:cNvPr id="26" name="Picture 25">
            <a:extLst>
              <a:ext uri="{FF2B5EF4-FFF2-40B4-BE49-F238E27FC236}">
                <a16:creationId xmlns:a16="http://schemas.microsoft.com/office/drawing/2014/main" id="{3429535A-6B97-4DE8-9F68-2383BE1D59C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297833" y="1888297"/>
            <a:ext cx="473430" cy="429376"/>
          </a:xfrm>
          <a:prstGeom prst="rect">
            <a:avLst/>
          </a:prstGeom>
        </p:spPr>
      </p:pic>
      <p:pic>
        <p:nvPicPr>
          <p:cNvPr id="27" name="Picture 26">
            <a:extLst>
              <a:ext uri="{FF2B5EF4-FFF2-40B4-BE49-F238E27FC236}">
                <a16:creationId xmlns:a16="http://schemas.microsoft.com/office/drawing/2014/main" id="{54CCA4C3-ED26-4478-B664-419395A8A69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731810" y="1888297"/>
            <a:ext cx="473430" cy="429376"/>
          </a:xfrm>
          <a:prstGeom prst="rect">
            <a:avLst/>
          </a:prstGeom>
        </p:spPr>
      </p:pic>
      <p:pic>
        <p:nvPicPr>
          <p:cNvPr id="28" name="Picture 27">
            <a:extLst>
              <a:ext uri="{FF2B5EF4-FFF2-40B4-BE49-F238E27FC236}">
                <a16:creationId xmlns:a16="http://schemas.microsoft.com/office/drawing/2014/main" id="{A63F91F5-59D2-42DD-86D2-8C0C582E357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165785" y="1888297"/>
            <a:ext cx="473430" cy="429376"/>
          </a:xfrm>
          <a:prstGeom prst="rect">
            <a:avLst/>
          </a:prstGeom>
        </p:spPr>
      </p:pic>
      <p:pic>
        <p:nvPicPr>
          <p:cNvPr id="29" name="Picture 28">
            <a:extLst>
              <a:ext uri="{FF2B5EF4-FFF2-40B4-BE49-F238E27FC236}">
                <a16:creationId xmlns:a16="http://schemas.microsoft.com/office/drawing/2014/main" id="{03C8D454-A69B-4DA3-985D-3A533D89AE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99760" y="1888297"/>
            <a:ext cx="473430" cy="429376"/>
          </a:xfrm>
          <a:prstGeom prst="rect">
            <a:avLst/>
          </a:prstGeom>
        </p:spPr>
      </p:pic>
      <p:pic>
        <p:nvPicPr>
          <p:cNvPr id="30" name="Picture 29">
            <a:extLst>
              <a:ext uri="{FF2B5EF4-FFF2-40B4-BE49-F238E27FC236}">
                <a16:creationId xmlns:a16="http://schemas.microsoft.com/office/drawing/2014/main" id="{7359FED9-94B0-4BAB-AE41-E303A6865B6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033735" y="1888297"/>
            <a:ext cx="473430" cy="429376"/>
          </a:xfrm>
          <a:prstGeom prst="rect">
            <a:avLst/>
          </a:prstGeom>
        </p:spPr>
      </p:pic>
      <p:pic>
        <p:nvPicPr>
          <p:cNvPr id="33" name="Picture 32">
            <a:extLst>
              <a:ext uri="{FF2B5EF4-FFF2-40B4-BE49-F238E27FC236}">
                <a16:creationId xmlns:a16="http://schemas.microsoft.com/office/drawing/2014/main" id="{68177587-30FC-4BF1-A5A7-48386461A80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400248" y="3085971"/>
            <a:ext cx="798120" cy="664586"/>
          </a:xfrm>
          <a:prstGeom prst="rect">
            <a:avLst/>
          </a:prstGeom>
        </p:spPr>
      </p:pic>
      <p:pic>
        <p:nvPicPr>
          <p:cNvPr id="34" name="Picture 33">
            <a:extLst>
              <a:ext uri="{FF2B5EF4-FFF2-40B4-BE49-F238E27FC236}">
                <a16:creationId xmlns:a16="http://schemas.microsoft.com/office/drawing/2014/main" id="{BC0B6A27-1821-458A-80E6-9A847849488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576901" y="3085971"/>
            <a:ext cx="798120" cy="664586"/>
          </a:xfrm>
          <a:prstGeom prst="rect">
            <a:avLst/>
          </a:prstGeom>
        </p:spPr>
      </p:pic>
      <p:pic>
        <p:nvPicPr>
          <p:cNvPr id="35" name="Picture 34">
            <a:extLst>
              <a:ext uri="{FF2B5EF4-FFF2-40B4-BE49-F238E27FC236}">
                <a16:creationId xmlns:a16="http://schemas.microsoft.com/office/drawing/2014/main" id="{D38BA4DC-FA91-401F-ADBA-451C0435AA3B}"/>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586402" y="4373597"/>
            <a:ext cx="818576" cy="771446"/>
          </a:xfrm>
          <a:prstGeom prst="rect">
            <a:avLst/>
          </a:prstGeom>
        </p:spPr>
      </p:pic>
      <p:pic>
        <p:nvPicPr>
          <p:cNvPr id="37" name="Picture 36">
            <a:extLst>
              <a:ext uri="{FF2B5EF4-FFF2-40B4-BE49-F238E27FC236}">
                <a16:creationId xmlns:a16="http://schemas.microsoft.com/office/drawing/2014/main" id="{F58795DB-E6B8-4EE2-A9D8-B30D7988AA2F}"/>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149106" y="3131074"/>
            <a:ext cx="579219" cy="574381"/>
          </a:xfrm>
          <a:prstGeom prst="rect">
            <a:avLst/>
          </a:prstGeom>
        </p:spPr>
      </p:pic>
      <p:pic>
        <p:nvPicPr>
          <p:cNvPr id="41" name="Picture 40">
            <a:extLst>
              <a:ext uri="{FF2B5EF4-FFF2-40B4-BE49-F238E27FC236}">
                <a16:creationId xmlns:a16="http://schemas.microsoft.com/office/drawing/2014/main" id="{F22ECFA0-EE94-4F50-B424-01F86EE7AB0E}"/>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910747" y="3166523"/>
            <a:ext cx="579219" cy="574381"/>
          </a:xfrm>
          <a:prstGeom prst="rect">
            <a:avLst/>
          </a:prstGeom>
        </p:spPr>
      </p:pic>
      <p:pic>
        <p:nvPicPr>
          <p:cNvPr id="42" name="Picture 41">
            <a:extLst>
              <a:ext uri="{FF2B5EF4-FFF2-40B4-BE49-F238E27FC236}">
                <a16:creationId xmlns:a16="http://schemas.microsoft.com/office/drawing/2014/main" id="{7ABD5E21-3C93-4E0F-92E9-35BBCAD1249B}"/>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7088684" y="3213002"/>
            <a:ext cx="511225" cy="481423"/>
          </a:xfrm>
          <a:prstGeom prst="rect">
            <a:avLst/>
          </a:prstGeom>
        </p:spPr>
      </p:pic>
      <p:pic>
        <p:nvPicPr>
          <p:cNvPr id="43" name="Picture 42">
            <a:extLst>
              <a:ext uri="{FF2B5EF4-FFF2-40B4-BE49-F238E27FC236}">
                <a16:creationId xmlns:a16="http://schemas.microsoft.com/office/drawing/2014/main" id="{BDDBEE0B-36D3-436C-8C19-CC299A65E224}"/>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287782" y="3166523"/>
            <a:ext cx="579219" cy="574381"/>
          </a:xfrm>
          <a:prstGeom prst="rect">
            <a:avLst/>
          </a:prstGeom>
        </p:spPr>
      </p:pic>
      <p:pic>
        <p:nvPicPr>
          <p:cNvPr id="44" name="Picture 43">
            <a:extLst>
              <a:ext uri="{FF2B5EF4-FFF2-40B4-BE49-F238E27FC236}">
                <a16:creationId xmlns:a16="http://schemas.microsoft.com/office/drawing/2014/main" id="{F8C964A3-E197-4DDE-A169-861DEF5AF8C3}"/>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533712" y="3213002"/>
            <a:ext cx="511225" cy="481423"/>
          </a:xfrm>
          <a:prstGeom prst="rect">
            <a:avLst/>
          </a:prstGeom>
        </p:spPr>
      </p:pic>
      <p:pic>
        <p:nvPicPr>
          <p:cNvPr id="45" name="Picture 44">
            <a:extLst>
              <a:ext uri="{FF2B5EF4-FFF2-40B4-BE49-F238E27FC236}">
                <a16:creationId xmlns:a16="http://schemas.microsoft.com/office/drawing/2014/main" id="{EB03D31E-70B6-45EB-8C5D-6BB18587125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865022" y="4461923"/>
            <a:ext cx="579219" cy="574381"/>
          </a:xfrm>
          <a:prstGeom prst="rect">
            <a:avLst/>
          </a:prstGeom>
        </p:spPr>
      </p:pic>
      <p:pic>
        <p:nvPicPr>
          <p:cNvPr id="46" name="Picture 45">
            <a:extLst>
              <a:ext uri="{FF2B5EF4-FFF2-40B4-BE49-F238E27FC236}">
                <a16:creationId xmlns:a16="http://schemas.microsoft.com/office/drawing/2014/main" id="{8511142D-B586-4154-9D90-B978C645AD2E}"/>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201557" y="4461923"/>
            <a:ext cx="579219" cy="574381"/>
          </a:xfrm>
          <a:prstGeom prst="rect">
            <a:avLst/>
          </a:prstGeom>
        </p:spPr>
      </p:pic>
      <p:pic>
        <p:nvPicPr>
          <p:cNvPr id="47" name="Picture 46">
            <a:extLst>
              <a:ext uri="{FF2B5EF4-FFF2-40B4-BE49-F238E27FC236}">
                <a16:creationId xmlns:a16="http://schemas.microsoft.com/office/drawing/2014/main" id="{77469B18-F9B4-44CF-9B0E-0F3E63E17EE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528487" y="4416820"/>
            <a:ext cx="798120" cy="664586"/>
          </a:xfrm>
          <a:prstGeom prst="rect">
            <a:avLst/>
          </a:prstGeom>
        </p:spPr>
      </p:pic>
      <p:pic>
        <p:nvPicPr>
          <p:cNvPr id="48" name="Picture 47">
            <a:extLst>
              <a:ext uri="{FF2B5EF4-FFF2-40B4-BE49-F238E27FC236}">
                <a16:creationId xmlns:a16="http://schemas.microsoft.com/office/drawing/2014/main" id="{5B2F5F66-CC23-4FCC-9A60-5C62C2DC156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410854" y="4363390"/>
            <a:ext cx="818576" cy="771446"/>
          </a:xfrm>
          <a:prstGeom prst="rect">
            <a:avLst/>
          </a:prstGeom>
        </p:spPr>
      </p:pic>
    </p:spTree>
    <p:extLst>
      <p:ext uri="{BB962C8B-B14F-4D97-AF65-F5344CB8AC3E}">
        <p14:creationId xmlns:p14="http://schemas.microsoft.com/office/powerpoint/2010/main" val="2318277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table.</a:t>
            </a:r>
          </a:p>
          <a:p>
            <a:pPr algn="ctr"/>
            <a:endParaRPr lang="en-GB" sz="1600" b="1" u="sng" dirty="0">
              <a:solidFill>
                <a:schemeClr val="bg2">
                  <a:lumMod val="50000"/>
                </a:scheme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D5F45B6C-A136-49D2-9749-A3F273CA635F}"/>
              </a:ext>
            </a:extLst>
          </p:cNvPr>
          <p:cNvGraphicFramePr>
            <a:graphicFrameLocks noGrp="1"/>
          </p:cNvGraphicFramePr>
          <p:nvPr>
            <p:extLst>
              <p:ext uri="{D42A27DB-BD31-4B8C-83A1-F6EECF244321}">
                <p14:modId xmlns:p14="http://schemas.microsoft.com/office/powerpoint/2010/main" val="3455904383"/>
              </p:ext>
            </p:extLst>
          </p:nvPr>
        </p:nvGraphicFramePr>
        <p:xfrm>
          <a:off x="1917903" y="1988526"/>
          <a:ext cx="5308194" cy="2445820"/>
        </p:xfrm>
        <a:graphic>
          <a:graphicData uri="http://schemas.openxmlformats.org/drawingml/2006/table">
            <a:tbl>
              <a:tblPr firstRow="1" bandRow="1">
                <a:tableStyleId>{5C22544A-7EE6-4342-B048-85BDC9FD1C3A}</a:tableStyleId>
              </a:tblPr>
              <a:tblGrid>
                <a:gridCol w="1769398">
                  <a:extLst>
                    <a:ext uri="{9D8B030D-6E8A-4147-A177-3AD203B41FA5}">
                      <a16:colId xmlns:a16="http://schemas.microsoft.com/office/drawing/2014/main" val="1151979796"/>
                    </a:ext>
                  </a:extLst>
                </a:gridCol>
                <a:gridCol w="1769398">
                  <a:extLst>
                    <a:ext uri="{9D8B030D-6E8A-4147-A177-3AD203B41FA5}">
                      <a16:colId xmlns:a16="http://schemas.microsoft.com/office/drawing/2014/main" val="1136047823"/>
                    </a:ext>
                  </a:extLst>
                </a:gridCol>
                <a:gridCol w="1769398">
                  <a:extLst>
                    <a:ext uri="{9D8B030D-6E8A-4147-A177-3AD203B41FA5}">
                      <a16:colId xmlns:a16="http://schemas.microsoft.com/office/drawing/2014/main" val="317546238"/>
                    </a:ext>
                  </a:extLst>
                </a:gridCol>
              </a:tblGrid>
              <a:tr h="611455">
                <a:tc>
                  <a:txBody>
                    <a:bodyPr/>
                    <a:lstStyle/>
                    <a:p>
                      <a:pPr algn="ctr"/>
                      <a:r>
                        <a:rPr lang="en-GB" sz="2800" b="1" u="none" dirty="0">
                          <a:solidFill>
                            <a:sysClr val="windowText" lastClr="000000"/>
                          </a:solidFill>
                          <a:latin typeface="Century Gothic" panose="020B0502020202020204" pitchFamily="34" charset="0"/>
                        </a:rPr>
                        <a:t>£</a:t>
                      </a:r>
                    </a:p>
                  </a:txBody>
                  <a:tcPr marL="181965" marR="181965" marT="90982" marB="90982"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u="none" dirty="0">
                          <a:solidFill>
                            <a:sysClr val="windowText" lastClr="000000"/>
                          </a:solidFill>
                          <a:latin typeface="Century Gothic" panose="020B0502020202020204" pitchFamily="34" charset="0"/>
                        </a:rPr>
                        <a:t>p</a:t>
                      </a: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u="none" dirty="0">
                          <a:solidFill>
                            <a:sysClr val="windowText" lastClr="000000"/>
                          </a:solidFill>
                          <a:latin typeface="Century Gothic" panose="020B0502020202020204" pitchFamily="34" charset="0"/>
                        </a:rPr>
                        <a:t>£ and p</a:t>
                      </a:r>
                    </a:p>
                  </a:txBody>
                  <a:tcPr marL="181965" marR="181965" marT="90982" marB="90982"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1172462"/>
                  </a:ext>
                </a:extLst>
              </a:tr>
              <a:tr h="611455">
                <a:tc>
                  <a:txBody>
                    <a:bodyPr/>
                    <a:lstStyle/>
                    <a:p>
                      <a:pPr algn="ctr"/>
                      <a:r>
                        <a:rPr lang="en-GB" sz="2800" b="1" dirty="0">
                          <a:latin typeface="Century Gothic" panose="020B0502020202020204" pitchFamily="34" charset="0"/>
                        </a:rPr>
                        <a:t>2</a:t>
                      </a: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26</a:t>
                      </a: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0320066"/>
                  </a:ext>
                </a:extLst>
              </a:tr>
              <a:tr h="611455">
                <a:tc>
                  <a:txBody>
                    <a:bodyPr/>
                    <a:lstStyle/>
                    <a:p>
                      <a:pPr algn="ctr"/>
                      <a:endParaRPr lang="en-GB" sz="2800" b="1" dirty="0">
                        <a:latin typeface="Century Gothic" panose="020B0502020202020204" pitchFamily="34" charset="0"/>
                      </a:endParaRP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907</a:t>
                      </a: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5314255"/>
                  </a:ext>
                </a:extLst>
              </a:tr>
              <a:tr h="611455">
                <a:tc>
                  <a:txBody>
                    <a:bodyPr/>
                    <a:lstStyle/>
                    <a:p>
                      <a:pPr algn="ctr"/>
                      <a:endParaRPr lang="en-GB" sz="2800" b="1" dirty="0">
                        <a:solidFill>
                          <a:srgbClr val="FF0000"/>
                        </a:solidFill>
                        <a:latin typeface="Century Gothic" panose="020B0502020202020204" pitchFamily="34" charset="0"/>
                      </a:endParaRP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£3.55</a:t>
                      </a: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9102187"/>
                  </a:ext>
                </a:extLst>
              </a:tr>
            </a:tbl>
          </a:graphicData>
        </a:graphic>
      </p:graphicFrame>
    </p:spTree>
    <p:extLst>
      <p:ext uri="{BB962C8B-B14F-4D97-AF65-F5344CB8AC3E}">
        <p14:creationId xmlns:p14="http://schemas.microsoft.com/office/powerpoint/2010/main" val="816241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table.</a:t>
            </a: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D5F45B6C-A136-49D2-9749-A3F273CA635F}"/>
              </a:ext>
            </a:extLst>
          </p:cNvPr>
          <p:cNvGraphicFramePr>
            <a:graphicFrameLocks noGrp="1"/>
          </p:cNvGraphicFramePr>
          <p:nvPr>
            <p:extLst>
              <p:ext uri="{D42A27DB-BD31-4B8C-83A1-F6EECF244321}">
                <p14:modId xmlns:p14="http://schemas.microsoft.com/office/powerpoint/2010/main" val="1486861282"/>
              </p:ext>
            </p:extLst>
          </p:nvPr>
        </p:nvGraphicFramePr>
        <p:xfrm>
          <a:off x="1917903" y="1988526"/>
          <a:ext cx="5308194" cy="2445820"/>
        </p:xfrm>
        <a:graphic>
          <a:graphicData uri="http://schemas.openxmlformats.org/drawingml/2006/table">
            <a:tbl>
              <a:tblPr firstRow="1" bandRow="1">
                <a:tableStyleId>{5C22544A-7EE6-4342-B048-85BDC9FD1C3A}</a:tableStyleId>
              </a:tblPr>
              <a:tblGrid>
                <a:gridCol w="1769398">
                  <a:extLst>
                    <a:ext uri="{9D8B030D-6E8A-4147-A177-3AD203B41FA5}">
                      <a16:colId xmlns:a16="http://schemas.microsoft.com/office/drawing/2014/main" val="1151979796"/>
                    </a:ext>
                  </a:extLst>
                </a:gridCol>
                <a:gridCol w="1769398">
                  <a:extLst>
                    <a:ext uri="{9D8B030D-6E8A-4147-A177-3AD203B41FA5}">
                      <a16:colId xmlns:a16="http://schemas.microsoft.com/office/drawing/2014/main" val="1136047823"/>
                    </a:ext>
                  </a:extLst>
                </a:gridCol>
                <a:gridCol w="1769398">
                  <a:extLst>
                    <a:ext uri="{9D8B030D-6E8A-4147-A177-3AD203B41FA5}">
                      <a16:colId xmlns:a16="http://schemas.microsoft.com/office/drawing/2014/main" val="317546238"/>
                    </a:ext>
                  </a:extLst>
                </a:gridCol>
              </a:tblGrid>
              <a:tr h="611455">
                <a:tc>
                  <a:txBody>
                    <a:bodyPr/>
                    <a:lstStyle/>
                    <a:p>
                      <a:pPr algn="ctr"/>
                      <a:r>
                        <a:rPr lang="en-GB" sz="2800" b="1" u="none" dirty="0">
                          <a:solidFill>
                            <a:sysClr val="windowText" lastClr="000000"/>
                          </a:solidFill>
                          <a:latin typeface="Century Gothic" panose="020B0502020202020204" pitchFamily="34" charset="0"/>
                        </a:rPr>
                        <a:t>£</a:t>
                      </a:r>
                    </a:p>
                  </a:txBody>
                  <a:tcPr marL="181965" marR="181965" marT="90982" marB="90982"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u="none" dirty="0">
                          <a:solidFill>
                            <a:sysClr val="windowText" lastClr="000000"/>
                          </a:solidFill>
                          <a:latin typeface="Century Gothic" panose="020B0502020202020204" pitchFamily="34" charset="0"/>
                        </a:rPr>
                        <a:t>p</a:t>
                      </a: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u="none" dirty="0">
                          <a:solidFill>
                            <a:sysClr val="windowText" lastClr="000000"/>
                          </a:solidFill>
                          <a:latin typeface="Century Gothic" panose="020B0502020202020204" pitchFamily="34" charset="0"/>
                        </a:rPr>
                        <a:t>£ and p</a:t>
                      </a:r>
                    </a:p>
                  </a:txBody>
                  <a:tcPr marL="181965" marR="181965" marT="90982" marB="90982"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1172462"/>
                  </a:ext>
                </a:extLst>
              </a:tr>
              <a:tr h="611455">
                <a:tc>
                  <a:txBody>
                    <a:bodyPr/>
                    <a:lstStyle/>
                    <a:p>
                      <a:pPr algn="ctr"/>
                      <a:r>
                        <a:rPr lang="en-GB" sz="2800" b="1" dirty="0">
                          <a:latin typeface="Century Gothic" panose="020B0502020202020204" pitchFamily="34" charset="0"/>
                        </a:rPr>
                        <a:t>2</a:t>
                      </a: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26</a:t>
                      </a: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£2.26</a:t>
                      </a: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0320066"/>
                  </a:ext>
                </a:extLst>
              </a:tr>
              <a:tr h="611455">
                <a:tc>
                  <a:txBody>
                    <a:bodyPr/>
                    <a:lstStyle/>
                    <a:p>
                      <a:pPr algn="ctr"/>
                      <a:endParaRPr lang="en-GB" sz="2800" b="1" dirty="0">
                        <a:latin typeface="Century Gothic" panose="020B0502020202020204" pitchFamily="34" charset="0"/>
                      </a:endParaRP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907</a:t>
                      </a: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£9.07</a:t>
                      </a: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5314255"/>
                  </a:ext>
                </a:extLst>
              </a:tr>
              <a:tr h="611455">
                <a:tc>
                  <a:txBody>
                    <a:bodyPr/>
                    <a:lstStyle/>
                    <a:p>
                      <a:pPr algn="ctr"/>
                      <a:r>
                        <a:rPr lang="en-GB" sz="2800" b="1" dirty="0">
                          <a:solidFill>
                            <a:srgbClr val="FF0000"/>
                          </a:solidFill>
                          <a:latin typeface="Century Gothic" panose="020B0502020202020204" pitchFamily="34" charset="0"/>
                        </a:rPr>
                        <a:t>3</a:t>
                      </a: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55</a:t>
                      </a: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£3.55</a:t>
                      </a: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9102187"/>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9" name="Picture 28">
            <a:extLst>
              <a:ext uri="{FF2B5EF4-FFF2-40B4-BE49-F238E27FC236}">
                <a16:creationId xmlns:a16="http://schemas.microsoft.com/office/drawing/2014/main" id="{FB10C99E-6EF7-41D1-9003-B87503142E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30" name="Rectangle 29">
            <a:extLst>
              <a:ext uri="{FF2B5EF4-FFF2-40B4-BE49-F238E27FC236}">
                <a16:creationId xmlns:a16="http://schemas.microsoft.com/office/drawing/2014/main" id="{D3D70177-9A8C-46B5-976F-A8D9240B9EF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much money is in each jar?</a:t>
            </a:r>
            <a:endParaRPr lang="en-GB" sz="2000" b="1" u="sng" dirty="0">
              <a:solidFill>
                <a:schemeClr val="tx1"/>
              </a:solidFill>
              <a:latin typeface="Century Gothic" panose="020B0502020202020204" pitchFamily="34" charset="0"/>
            </a:endParaRPr>
          </a:p>
        </p:txBody>
      </p:sp>
      <p:sp>
        <p:nvSpPr>
          <p:cNvPr id="31" name="TextBox 30">
            <a:extLst>
              <a:ext uri="{FF2B5EF4-FFF2-40B4-BE49-F238E27FC236}">
                <a16:creationId xmlns:a16="http://schemas.microsoft.com/office/drawing/2014/main" id="{FFE6DA9B-A74F-414D-AB46-69779CC69295}"/>
              </a:ext>
            </a:extLst>
          </p:cNvPr>
          <p:cNvSpPr txBox="1"/>
          <p:nvPr/>
        </p:nvSpPr>
        <p:spPr>
          <a:xfrm>
            <a:off x="1344340" y="1900859"/>
            <a:ext cx="450764" cy="523220"/>
          </a:xfrm>
          <a:prstGeom prst="rect">
            <a:avLst/>
          </a:prstGeom>
          <a:noFill/>
        </p:spPr>
        <p:txBody>
          <a:bodyPr wrap="none" rtlCol="0">
            <a:spAutoFit/>
          </a:bodyPr>
          <a:lstStyle/>
          <a:p>
            <a:r>
              <a:rPr lang="en-GB" sz="2800" b="1" dirty="0">
                <a:latin typeface="Century Gothic" panose="020B0502020202020204" pitchFamily="34" charset="0"/>
              </a:rPr>
              <a:t>A</a:t>
            </a:r>
          </a:p>
        </p:txBody>
      </p:sp>
      <p:sp>
        <p:nvSpPr>
          <p:cNvPr id="38" name="TextBox 37">
            <a:extLst>
              <a:ext uri="{FF2B5EF4-FFF2-40B4-BE49-F238E27FC236}">
                <a16:creationId xmlns:a16="http://schemas.microsoft.com/office/drawing/2014/main" id="{F3025E01-4EC9-41BC-9D16-5A25E7E83E05}"/>
              </a:ext>
            </a:extLst>
          </p:cNvPr>
          <p:cNvSpPr txBox="1"/>
          <p:nvPr/>
        </p:nvSpPr>
        <p:spPr>
          <a:xfrm>
            <a:off x="5055921" y="1888630"/>
            <a:ext cx="391454" cy="523220"/>
          </a:xfrm>
          <a:prstGeom prst="rect">
            <a:avLst/>
          </a:prstGeom>
          <a:noFill/>
        </p:spPr>
        <p:txBody>
          <a:bodyPr wrap="none" rtlCol="0">
            <a:spAutoFit/>
          </a:bodyPr>
          <a:lstStyle/>
          <a:p>
            <a:r>
              <a:rPr lang="en-GB" sz="2800" b="1" dirty="0">
                <a:latin typeface="Century Gothic" panose="020B0502020202020204" pitchFamily="34" charset="0"/>
              </a:rPr>
              <a:t>B</a:t>
            </a:r>
          </a:p>
        </p:txBody>
      </p:sp>
    </p:spTree>
    <p:extLst>
      <p:ext uri="{BB962C8B-B14F-4D97-AF65-F5344CB8AC3E}">
        <p14:creationId xmlns:p14="http://schemas.microsoft.com/office/powerpoint/2010/main" val="3972194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9" name="Picture 28">
            <a:extLst>
              <a:ext uri="{FF2B5EF4-FFF2-40B4-BE49-F238E27FC236}">
                <a16:creationId xmlns:a16="http://schemas.microsoft.com/office/drawing/2014/main" id="{FB10C99E-6EF7-41D1-9003-B87503142E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30" name="Rectangle 29">
            <a:extLst>
              <a:ext uri="{FF2B5EF4-FFF2-40B4-BE49-F238E27FC236}">
                <a16:creationId xmlns:a16="http://schemas.microsoft.com/office/drawing/2014/main" id="{D3D70177-9A8C-46B5-976F-A8D9240B9EF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How much money is in each jar?</a:t>
            </a:r>
            <a:endParaRPr lang="en-GB" sz="2000" b="1" u="sng" dirty="0">
              <a:solidFill>
                <a:schemeClr val="tx1"/>
              </a:solidFill>
              <a:latin typeface="Century Gothic" panose="020B0502020202020204" pitchFamily="34" charset="0"/>
            </a:endParaRPr>
          </a:p>
        </p:txBody>
      </p:sp>
      <p:sp>
        <p:nvSpPr>
          <p:cNvPr id="31" name="TextBox 30">
            <a:extLst>
              <a:ext uri="{FF2B5EF4-FFF2-40B4-BE49-F238E27FC236}">
                <a16:creationId xmlns:a16="http://schemas.microsoft.com/office/drawing/2014/main" id="{FFE6DA9B-A74F-414D-AB46-69779CC69295}"/>
              </a:ext>
            </a:extLst>
          </p:cNvPr>
          <p:cNvSpPr txBox="1"/>
          <p:nvPr/>
        </p:nvSpPr>
        <p:spPr>
          <a:xfrm>
            <a:off x="1344340" y="1900859"/>
            <a:ext cx="450764" cy="523220"/>
          </a:xfrm>
          <a:prstGeom prst="rect">
            <a:avLst/>
          </a:prstGeom>
          <a:noFill/>
        </p:spPr>
        <p:txBody>
          <a:bodyPr wrap="none" rtlCol="0">
            <a:spAutoFit/>
          </a:bodyPr>
          <a:lstStyle/>
          <a:p>
            <a:r>
              <a:rPr lang="en-GB" sz="2800" b="1" dirty="0">
                <a:latin typeface="Century Gothic" panose="020B0502020202020204" pitchFamily="34" charset="0"/>
              </a:rPr>
              <a:t>A</a:t>
            </a:r>
          </a:p>
        </p:txBody>
      </p:sp>
      <p:sp>
        <p:nvSpPr>
          <p:cNvPr id="38" name="TextBox 37">
            <a:extLst>
              <a:ext uri="{FF2B5EF4-FFF2-40B4-BE49-F238E27FC236}">
                <a16:creationId xmlns:a16="http://schemas.microsoft.com/office/drawing/2014/main" id="{F3025E01-4EC9-41BC-9D16-5A25E7E83E05}"/>
              </a:ext>
            </a:extLst>
          </p:cNvPr>
          <p:cNvSpPr txBox="1"/>
          <p:nvPr/>
        </p:nvSpPr>
        <p:spPr>
          <a:xfrm>
            <a:off x="5055921" y="1888630"/>
            <a:ext cx="391454" cy="523220"/>
          </a:xfrm>
          <a:prstGeom prst="rect">
            <a:avLst/>
          </a:prstGeom>
          <a:noFill/>
        </p:spPr>
        <p:txBody>
          <a:bodyPr wrap="none" rtlCol="0">
            <a:spAutoFit/>
          </a:bodyPr>
          <a:lstStyle/>
          <a:p>
            <a:r>
              <a:rPr lang="en-GB" sz="2800" b="1" dirty="0">
                <a:latin typeface="Century Gothic" panose="020B0502020202020204" pitchFamily="34" charset="0"/>
              </a:rPr>
              <a:t>B</a:t>
            </a:r>
          </a:p>
        </p:txBody>
      </p:sp>
      <p:sp>
        <p:nvSpPr>
          <p:cNvPr id="10" name="Rectangle 9">
            <a:extLst>
              <a:ext uri="{FF2B5EF4-FFF2-40B4-BE49-F238E27FC236}">
                <a16:creationId xmlns:a16="http://schemas.microsoft.com/office/drawing/2014/main" id="{F1D8E93D-6A1E-43CF-B498-186A05351FAA}"/>
              </a:ext>
            </a:extLst>
          </p:cNvPr>
          <p:cNvSpPr/>
          <p:nvPr/>
        </p:nvSpPr>
        <p:spPr>
          <a:xfrm>
            <a:off x="2010123" y="5768703"/>
            <a:ext cx="1183337" cy="523220"/>
          </a:xfrm>
          <a:prstGeom prst="rect">
            <a:avLst/>
          </a:prstGeom>
        </p:spPr>
        <p:txBody>
          <a:bodyPr wrap="none">
            <a:spAutoFit/>
          </a:bodyPr>
          <a:lstStyle/>
          <a:p>
            <a:r>
              <a:rPr lang="en-GB" sz="2800" b="1" dirty="0">
                <a:solidFill>
                  <a:srgbClr val="FF0000"/>
                </a:solidFill>
                <a:latin typeface="Century Gothic" panose="020B0502020202020204" pitchFamily="34" charset="0"/>
              </a:rPr>
              <a:t>£1.95 </a:t>
            </a:r>
            <a:endParaRPr lang="en-GB" sz="2800" b="1" dirty="0">
              <a:latin typeface="Century Gothic" panose="020B0502020202020204" pitchFamily="34" charset="0"/>
            </a:endParaRPr>
          </a:p>
        </p:txBody>
      </p:sp>
      <p:sp>
        <p:nvSpPr>
          <p:cNvPr id="11" name="Rectangle 10">
            <a:extLst>
              <a:ext uri="{FF2B5EF4-FFF2-40B4-BE49-F238E27FC236}">
                <a16:creationId xmlns:a16="http://schemas.microsoft.com/office/drawing/2014/main" id="{B4F2D7A4-EBC2-4578-B353-4CEE6A0CDC60}"/>
              </a:ext>
            </a:extLst>
          </p:cNvPr>
          <p:cNvSpPr/>
          <p:nvPr/>
        </p:nvSpPr>
        <p:spPr>
          <a:xfrm>
            <a:off x="5742216" y="5768703"/>
            <a:ext cx="1087157" cy="523220"/>
          </a:xfrm>
          <a:prstGeom prst="rect">
            <a:avLst/>
          </a:prstGeom>
        </p:spPr>
        <p:txBody>
          <a:bodyPr wrap="none">
            <a:spAutoFit/>
          </a:bodyPr>
          <a:lstStyle/>
          <a:p>
            <a:r>
              <a:rPr lang="en-GB" sz="2800" b="1" dirty="0">
                <a:solidFill>
                  <a:srgbClr val="FF0000"/>
                </a:solidFill>
                <a:latin typeface="Century Gothic" panose="020B0502020202020204" pitchFamily="34" charset="0"/>
              </a:rPr>
              <a:t>£1.43</a:t>
            </a:r>
            <a:endParaRPr lang="en-GB" sz="2800" b="1" dirty="0">
              <a:latin typeface="Century Gothic" panose="020B0502020202020204" pitchFamily="34" charset="0"/>
            </a:endParaRPr>
          </a:p>
        </p:txBody>
      </p:sp>
    </p:spTree>
    <p:extLst>
      <p:ext uri="{BB962C8B-B14F-4D97-AF65-F5344CB8AC3E}">
        <p14:creationId xmlns:p14="http://schemas.microsoft.com/office/powerpoint/2010/main" val="4243664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 have five pound coins, a fifty pence coin and 2 ten pence coins. How much money do I have altogether?</a:t>
            </a:r>
            <a:endParaRPr lang="en-GB" sz="2000"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2966746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2858803b8c6804fdc137be4329942ee3">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4d8a99e9b37cab27d9252feb61c8588"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5D327DAA-943F-4A9C-9E07-D07D6B417A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8F11D-A449-4684-B8E0-461263A2E192}">
  <ds:schemaRefs>
    <ds:schemaRef ds:uri="86144f90-c7b6-48d0-aae5-f5e9e48cc3df"/>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www.w3.org/XML/1998/namespace"/>
    <ds:schemaRef ds:uri="0f0ae0ff-29c4-4766-b250-c1a9bee8d430"/>
    <ds:schemaRef ds:uri="http://schemas.microsoft.com/sharepoint/v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1218</TotalTime>
  <Words>940</Words>
  <Application>Microsoft Office PowerPoint</Application>
  <PresentationFormat>On-screen Show (4:3)</PresentationFormat>
  <Paragraphs>248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Davina S</cp:lastModifiedBy>
  <cp:revision>78</cp:revision>
  <dcterms:created xsi:type="dcterms:W3CDTF">2018-03-17T10:08:43Z</dcterms:created>
  <dcterms:modified xsi:type="dcterms:W3CDTF">2019-03-28T10:27:08Z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