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4" r:id="rId5"/>
    <p:sldMasterId id="2147483671" r:id="rId6"/>
    <p:sldMasterId id="2147483675" r:id="rId7"/>
    <p:sldMasterId id="2147483682" r:id="rId8"/>
    <p:sldMasterId id="2147483690" r:id="rId9"/>
  </p:sldMasterIdLst>
  <p:notesMasterIdLst>
    <p:notesMasterId r:id="rId21"/>
  </p:notesMasterIdLst>
  <p:sldIdLst>
    <p:sldId id="358" r:id="rId10"/>
    <p:sldId id="359" r:id="rId11"/>
    <p:sldId id="376" r:id="rId12"/>
    <p:sldId id="361" r:id="rId13"/>
    <p:sldId id="362" r:id="rId14"/>
    <p:sldId id="371" r:id="rId15"/>
    <p:sldId id="368" r:id="rId16"/>
    <p:sldId id="370" r:id="rId17"/>
    <p:sldId id="372" r:id="rId18"/>
    <p:sldId id="373" r:id="rId19"/>
    <p:sldId id="3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u Pille" initials="JdP" lastIdx="12" clrIdx="0">
    <p:extLst>
      <p:ext uri="{19B8F6BF-5375-455C-9EA6-DF929625EA0E}">
        <p15:presenceInfo xmlns:p15="http://schemas.microsoft.com/office/powerpoint/2012/main" userId="Jack du Pille" providerId="None"/>
      </p:ext>
    </p:extLst>
  </p:cmAuthor>
  <p:cmAuthor id="2" name="Darren Aldrich" initials="DA" lastIdx="1" clrIdx="1">
    <p:extLst>
      <p:ext uri="{19B8F6BF-5375-455C-9EA6-DF929625EA0E}">
        <p15:presenceInfo xmlns:p15="http://schemas.microsoft.com/office/powerpoint/2012/main" userId="Darren Aldrich" providerId="None"/>
      </p:ext>
    </p:extLst>
  </p:cmAuthor>
  <p:cmAuthor id="3" name="Jack du Pille" initials="JdP [2]" lastIdx="6" clrIdx="2">
    <p:extLst>
      <p:ext uri="{19B8F6BF-5375-455C-9EA6-DF929625EA0E}">
        <p15:presenceInfo xmlns:p15="http://schemas.microsoft.com/office/powerpoint/2012/main" userId="S::jack@hopscotchconsulting.co.uk::98120998-b7f0-47a0-9ad7-bc2b5d1536f0" providerId="AD"/>
      </p:ext>
    </p:extLst>
  </p:cmAuthor>
  <p:cmAuthor id="4" name="Ed Lang" initials="EL" lastIdx="10" clrIdx="3">
    <p:extLst>
      <p:ext uri="{19B8F6BF-5375-455C-9EA6-DF929625EA0E}">
        <p15:presenceInfo xmlns:p15="http://schemas.microsoft.com/office/powerpoint/2012/main" userId="Ed Lang" providerId="None"/>
      </p:ext>
    </p:extLst>
  </p:cmAuthor>
  <p:cmAuthor id="5" name="Tarin Ayres" initials="TA" lastIdx="2" clrIdx="4">
    <p:extLst>
      <p:ext uri="{19B8F6BF-5375-455C-9EA6-DF929625EA0E}">
        <p15:presenceInfo xmlns:p15="http://schemas.microsoft.com/office/powerpoint/2012/main" userId="S::tarin@hopscotchconsulting.co.uk::63f3a472-4a0b-4567-9bcf-714e8e134b4d" providerId="AD"/>
      </p:ext>
    </p:extLst>
  </p:cmAuthor>
  <p:cmAuthor id="6" name="Louise Grocott" initials="LG" lastIdx="1" clrIdx="5">
    <p:extLst>
      <p:ext uri="{19B8F6BF-5375-455C-9EA6-DF929625EA0E}">
        <p15:presenceInfo xmlns:p15="http://schemas.microsoft.com/office/powerpoint/2012/main" userId="S::louise.grocott@hee.nhs.uk::1f6fbb5a-43c4-4cb6-998a-780ad9620d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A5D0-2E93-54B2-3B6F-1D64B3558A21}" v="1" dt="2020-04-17T15:41:10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0"/>
    <p:restoredTop sz="94664"/>
  </p:normalViewPr>
  <p:slideViewPr>
    <p:cSldViewPr>
      <p:cViewPr varScale="1">
        <p:scale>
          <a:sx n="81" d="100"/>
          <a:sy n="81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D96C-B4B9-45A7-9C43-9FB27A4B53DE}" type="datetimeFigureOut">
              <a:rPr lang="en-GB" smtClean="0"/>
              <a:pPr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C54C8-35FE-4613-A55E-0CB2BFA199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055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7038"/>
            <a:ext cx="6400800" cy="861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chemeClr val="bg1"/>
                </a:solidFill>
              </a:rPr>
              <a:t>www.stepintothenhs.nhs.uk</a:t>
            </a:r>
            <a:r>
              <a:rPr lang="en-GB" sz="1600" b="1" dirty="0">
                <a:solidFill>
                  <a:schemeClr val="bg1"/>
                </a:solidFill>
              </a:rPr>
              <a:t>/primary-schools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97731"/>
          </a:xfrm>
          <a:prstGeom prst="rect">
            <a:avLst/>
          </a:prstGeom>
          <a:effectLst/>
        </p:spPr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8156"/>
            <a:ext cx="6400800" cy="7545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prstClr val="black"/>
                </a:solidFill>
              </a:rPr>
              <a:t>www.stepintothenhs.nhs.uk</a:t>
            </a:r>
            <a:r>
              <a:rPr lang="en-GB" sz="1600" b="1" dirty="0">
                <a:solidFill>
                  <a:prstClr val="black"/>
                </a:solidFill>
              </a:rPr>
              <a:t>/primary-schools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4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92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www.stepintothenhs.nhs.uk</a:t>
            </a:r>
            <a:r>
              <a:rPr lang="en-GB" sz="1600" b="1" dirty="0">
                <a:solidFill>
                  <a:srgbClr val="007AC3"/>
                </a:solidFill>
              </a:rPr>
              <a:t>/primary-schools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b="1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b="1" dirty="0">
                <a:solidFill>
                  <a:prstClr val="white"/>
                </a:solidFill>
              </a:rPr>
              <a:t>/primary-schools</a:t>
            </a:r>
            <a:endParaRPr lang="en-US" sz="1600" b="1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37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Video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95FC3"/>
              </a:buClr>
            </a:pPr>
            <a:r>
              <a:rPr lang="en-GB" sz="1600" dirty="0" err="1">
                <a:solidFill>
                  <a:prstClr val="white"/>
                </a:solidFill>
              </a:rPr>
              <a:t>www.stepintothenhs.nhs.uk</a:t>
            </a:r>
            <a:r>
              <a:rPr lang="en-GB" sz="1600" dirty="0">
                <a:solidFill>
                  <a:prstClr val="white"/>
                </a:solidFill>
              </a:rPr>
              <a:t>/primary-schools</a:t>
            </a: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8" name="Picture 7" descr="step_into_NHS_P_PP_icons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6017434"/>
            <a:ext cx="4238155" cy="5234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163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038"/>
            <a:ext cx="8229600" cy="366712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5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rgbClr val="FFFFFF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rgbClr val="FFFFFF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7200" y="1792965"/>
            <a:ext cx="8229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51783"/>
            <a:ext cx="4038600" cy="347438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92965"/>
            <a:ext cx="4038600" cy="666073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599" y="2023729"/>
            <a:ext cx="7875837" cy="3818138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987447"/>
            <a:ext cx="7875837" cy="607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77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4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609600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3504973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6400345" y="2044664"/>
            <a:ext cx="2086468" cy="2086468"/>
          </a:xfrm>
          <a:prstGeom prst="ellipse">
            <a:avLst/>
          </a:prstGeom>
          <a:noFill/>
          <a:ln w="762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3431704" y="4266945"/>
            <a:ext cx="2216553" cy="8063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/>
          </p:nvPr>
        </p:nvSpPr>
        <p:spPr>
          <a:xfrm>
            <a:off x="6400345" y="4271733"/>
            <a:ext cx="2216553" cy="8015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827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300" y="1601788"/>
            <a:ext cx="7920000" cy="3960000"/>
          </a:xfrm>
          <a:prstGeom prst="rect">
            <a:avLst/>
          </a:prstGeom>
          <a:ln w="76200" cmpd="sng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300" y="5681365"/>
            <a:ext cx="79200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1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 b="1"/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22023" y="6411769"/>
            <a:ext cx="8672394" cy="33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AC3"/>
              </a:buClr>
            </a:pPr>
            <a:r>
              <a:rPr lang="en-GB" sz="1600" b="1" dirty="0" err="1">
                <a:solidFill>
                  <a:srgbClr val="007AC3"/>
                </a:solidFill>
              </a:rPr>
              <a:t>www.stepintothenhs.nhs.uk</a:t>
            </a:r>
            <a:r>
              <a:rPr lang="en-GB" sz="1600" b="1" dirty="0">
                <a:solidFill>
                  <a:srgbClr val="007AC3"/>
                </a:solidFill>
              </a:rPr>
              <a:t>/primary-schools</a:t>
            </a:r>
            <a:endParaRPr lang="en-US" sz="1600" b="1" dirty="0">
              <a:solidFill>
                <a:srgbClr val="007AC3"/>
              </a:solidFill>
            </a:endParaRPr>
          </a:p>
        </p:txBody>
      </p:sp>
      <p:pic>
        <p:nvPicPr>
          <p:cNvPr id="6" name="Picture 5" descr="step_into_NHS_P_PP_icons_Together_straplin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1" y="6025379"/>
            <a:ext cx="4174030" cy="4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9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9911"/>
            <a:ext cx="8229600" cy="373871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616260"/>
            <a:ext cx="8229600" cy="843652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0000"/>
                </a:solidFill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3307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1616260"/>
            <a:ext cx="8001000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486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457200" y="1616260"/>
            <a:ext cx="4187512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</a:rPr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3870"/>
            <a:ext cx="4038600" cy="350229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4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13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8034" y="1605024"/>
            <a:ext cx="7920526" cy="41242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1055" y="5820932"/>
            <a:ext cx="7927505" cy="804862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7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ircle_background-01-01.png"/>
          <p:cNvPicPr>
            <a:picLocks noChangeAspect="1"/>
          </p:cNvPicPr>
          <p:nvPr userDrawn="1"/>
        </p:nvPicPr>
        <p:blipFill>
          <a:blip r:embed="rId5" cstate="print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50225"/>
            <a:ext cx="9211165" cy="6922181"/>
          </a:xfrm>
          <a:prstGeom prst="rect">
            <a:avLst/>
          </a:prstGeom>
        </p:spPr>
      </p:pic>
      <p:pic>
        <p:nvPicPr>
          <p:cNvPr id="11" name="Picture 10" descr="step_into_NHS_P_PP_icons_words_kids_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06" y="94826"/>
            <a:ext cx="3352188" cy="1741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" y="0"/>
            <a:ext cx="9144001" cy="1465459"/>
          </a:xfrm>
          <a:prstGeom prst="rect">
            <a:avLst/>
          </a:prstGeom>
          <a:gradFill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43000">
                <a:schemeClr val="accent1">
                  <a:tint val="50000"/>
                  <a:shade val="100000"/>
                  <a:satMod val="350000"/>
                </a:schemeClr>
              </a:gs>
              <a:gs pos="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14379"/>
            <a:ext cx="8229600" cy="438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4"/>
              </a:buClr>
              <a:buSzTx/>
              <a:buFont typeface="Arial"/>
              <a:buChar char="–"/>
              <a:tabLst/>
              <a:defRPr/>
            </a:pPr>
            <a:r>
              <a:rPr lang="en-GB" dirty="0"/>
              <a:t>Fourth </a:t>
            </a:r>
          </a:p>
        </p:txBody>
      </p:sp>
      <p:pic>
        <p:nvPicPr>
          <p:cNvPr id="7" name="Picture 6" descr="step_into_NHS_P_PP_icons_words_kid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4"/>
        </a:buClr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807" y="0"/>
            <a:ext cx="9220763" cy="691557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8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step_into_NHS_P_PP_icons_words_kids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8" y="65694"/>
            <a:ext cx="2371246" cy="130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84368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2105594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Create your Competition entry</a:t>
            </a:r>
          </a:p>
        </p:txBody>
      </p:sp>
    </p:spTree>
    <p:extLst>
      <p:ext uri="{BB962C8B-B14F-4D97-AF65-F5344CB8AC3E}">
        <p14:creationId xmlns:p14="http://schemas.microsoft.com/office/powerpoint/2010/main" val="589957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What did you learn?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44378"/>
            <a:ext cx="6400800" cy="1752600"/>
          </a:xfrm>
        </p:spPr>
        <p:txBody>
          <a:bodyPr/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p_into_NHS_P_PP_icons_kid_outline_hand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86" y="1862742"/>
            <a:ext cx="3158226" cy="502264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2276872"/>
            <a:ext cx="5915000" cy="4437112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You know about a wide range of jobs in the NHS and shared what you have learnt with others.</a:t>
            </a:r>
          </a:p>
          <a:p>
            <a:pPr>
              <a:buNone/>
            </a:pPr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know there’s no such thing as a man’s job or woman’s job; they have the same rights to opportunities as each other.</a:t>
            </a:r>
          </a:p>
          <a:p>
            <a:endParaRPr lang="en-GB" sz="1100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You feel proud of your achievements.	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4906888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1760276"/>
            <a:ext cx="5904656" cy="498109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	What will you learn?</a:t>
            </a:r>
          </a:p>
          <a:p>
            <a:endParaRPr lang="en-US" sz="2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3600" b="0" dirty="0">
                <a:latin typeface="Arial" pitchFamily="34" charset="0"/>
                <a:cs typeface="Arial" pitchFamily="34" charset="0"/>
              </a:rPr>
              <a:t>Recap learning objectives from Parts 1 and 2 and share what you have learnt with others entering the fun competition.</a:t>
            </a: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  <a:p>
            <a:endParaRPr lang="en-US" sz="400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tep_into_NHS_P_PP_icons_kid_outline_handou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78" y="1700808"/>
            <a:ext cx="3158226" cy="50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9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97" y="5697858"/>
            <a:ext cx="1903339" cy="910539"/>
          </a:xfrm>
          <a:prstGeom prst="rect">
            <a:avLst/>
          </a:prstGeom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611560" y="1533726"/>
            <a:ext cx="7772400" cy="9591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Watch the video about the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NHS and our exciting competition @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www.stepintothenhs.nhs.uk/primary-schools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Screen Shot 2017-12-12 at 4.53.4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21104"/>
            <a:ext cx="4608512" cy="2525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95917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 recap of the key points…</a:t>
            </a:r>
          </a:p>
        </p:txBody>
      </p:sp>
    </p:spTree>
    <p:extLst>
      <p:ext uri="{BB962C8B-B14F-4D97-AF65-F5344CB8AC3E}">
        <p14:creationId xmlns:p14="http://schemas.microsoft.com/office/powerpoint/2010/main" val="373239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482453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Say thank you to the NHS</a:t>
            </a:r>
            <a:br>
              <a:rPr lang="en-US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GB" sz="4000" b="0" dirty="0">
                <a:latin typeface="Arial" pitchFamily="34" charset="0"/>
                <a:cs typeface="Arial" pitchFamily="34" charset="0"/>
              </a:rPr>
              <a:t>by taking part in our competition</a:t>
            </a: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br>
              <a:rPr lang="en-GB" sz="4000" b="0" dirty="0">
                <a:latin typeface="Arial" pitchFamily="34" charset="0"/>
                <a:cs typeface="Arial" pitchFamily="34" charset="0"/>
              </a:rPr>
            </a:br>
            <a:r>
              <a:rPr lang="en-GB" sz="32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Get creative...</a:t>
            </a:r>
            <a:br>
              <a:rPr lang="en-GB" sz="3200" dirty="0">
                <a:latin typeface="Arial" pitchFamily="34" charset="0"/>
                <a:cs typeface="Arial" pitchFamily="34" charset="0"/>
              </a:rPr>
            </a:br>
            <a:r>
              <a:rPr lang="en-GB" sz="2400" dirty="0">
                <a:latin typeface="Arial" pitchFamily="34" charset="0"/>
                <a:cs typeface="Arial" pitchFamily="34" charset="0"/>
              </a:rPr>
              <a:t>Produce a piece of artwork or performance art, for example: </a:t>
            </a: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painting, drawing, video, collage or temporary street art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OR </a:t>
            </a:r>
            <a:br>
              <a:rPr lang="en-GB" sz="2400" b="0" dirty="0">
                <a:latin typeface="Arial" pitchFamily="34" charset="0"/>
                <a:cs typeface="Arial" pitchFamily="34" charset="0"/>
              </a:rPr>
            </a:br>
            <a:br>
              <a:rPr lang="en-GB" sz="2400" dirty="0">
                <a:latin typeface="Arial" pitchFamily="34" charset="0"/>
                <a:cs typeface="Arial" pitchFamily="34" charset="0"/>
              </a:rPr>
            </a:br>
            <a:r>
              <a:rPr lang="en-GB" sz="2400" b="0" dirty="0">
                <a:latin typeface="Arial" pitchFamily="34" charset="0"/>
                <a:cs typeface="Arial" pitchFamily="34" charset="0"/>
              </a:rPr>
              <a:t>a poem, story, song or dance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1952783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" y="6477000"/>
            <a:ext cx="681317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424936" cy="35022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There are some fantastic prizes available for winning students*: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Overall national winner(s)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receive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vouchers worth £50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Ten regional winners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each receive an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Amazon voucher worth £25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Highly commended certificates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will also be awarded</a:t>
            </a:r>
          </a:p>
          <a:p>
            <a:pPr marL="0" indent="0">
              <a:buNone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2600" b="1" dirty="0">
                <a:latin typeface="Arial" pitchFamily="34" charset="0"/>
                <a:cs typeface="Arial" pitchFamily="34" charset="0"/>
              </a:rPr>
              <a:t>April 2020 update: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The specifics of the national winner’s prize beyond vouchers will be discussed with the winning school, to ensure something appropriate can be awarded 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should the previously listed class trip to a local science venue not be appropriate at this time. </a:t>
            </a:r>
          </a:p>
          <a:p>
            <a:pPr marL="0" indent="0">
              <a:buNone/>
            </a:pPr>
            <a:endParaRPr lang="en-GB" sz="2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GB" sz="26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*Whether you enter individually or as a pair, each of you will receive a prize if your entry is chosen.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556792"/>
            <a:ext cx="8064896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prizes</a:t>
            </a:r>
          </a:p>
          <a:p>
            <a:endParaRPr lang="en-US" sz="2400" b="0" dirty="0">
              <a:solidFill>
                <a:srgbClr val="007AC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step_into_NHS_P_PP_icons_Amb_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17" y="5705199"/>
            <a:ext cx="1605499" cy="910539"/>
          </a:xfrm>
          <a:prstGeom prst="rect">
            <a:avLst/>
          </a:prstGeom>
        </p:spPr>
      </p:pic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77000"/>
            <a:ext cx="345888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640961" cy="1308684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How will you say thank you to </a:t>
            </a:r>
            <a:b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the NHS?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1" y="2636912"/>
            <a:ext cx="8784977" cy="3240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dirty="0">
                <a:latin typeface="Arial"/>
                <a:cs typeface="Arial"/>
              </a:rPr>
              <a:t>Think about </a:t>
            </a:r>
            <a:r>
              <a:rPr lang="en-US" dirty="0">
                <a:latin typeface="Arial"/>
                <a:cs typeface="Arial"/>
              </a:rPr>
              <a:t>the wide range of jobs you have learnt about and </a:t>
            </a:r>
            <a:r>
              <a:rPr lang="en-GB" dirty="0">
                <a:latin typeface="Arial"/>
                <a:cs typeface="Arial"/>
              </a:rPr>
              <a:t>how the NHS helps people. You can say thank you to people who do a particular job you have seen or say thank you to a whole team!</a:t>
            </a:r>
          </a:p>
          <a:p>
            <a:pPr algn="ctr">
              <a:buNone/>
            </a:pPr>
            <a:r>
              <a:rPr lang="en-GB" b="1" dirty="0">
                <a:latin typeface="Arial" pitchFamily="34" charset="0"/>
                <a:cs typeface="Arial" pitchFamily="34" charset="0"/>
              </a:rPr>
              <a:t>You have the chance to win fantastic prizes!</a:t>
            </a:r>
            <a:endParaRPr lang="en-GB" dirty="0"/>
          </a:p>
        </p:txBody>
      </p:sp>
      <p:pic>
        <p:nvPicPr>
          <p:cNvPr id="10" name="Picture 9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11" name="Picture 10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92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-1" y="6477000"/>
            <a:ext cx="5042647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96" y="5866713"/>
            <a:ext cx="1565787" cy="785730"/>
          </a:xfrm>
          <a:prstGeom prst="rect">
            <a:avLst/>
          </a:prstGeom>
        </p:spPr>
      </p:pic>
      <p:pic>
        <p:nvPicPr>
          <p:cNvPr id="8" name="Picture 7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06" y="5932624"/>
            <a:ext cx="1273620" cy="697796"/>
          </a:xfrm>
          <a:prstGeom prst="rect">
            <a:avLst/>
          </a:prstGeom>
        </p:spPr>
      </p:pic>
      <p:pic>
        <p:nvPicPr>
          <p:cNvPr id="9" name="Picture 8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06" y="5852700"/>
            <a:ext cx="1460834" cy="763038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1484784"/>
            <a:ext cx="9144000" cy="1308684"/>
          </a:xfrm>
          <a:prstGeom prst="rect">
            <a:avLst/>
          </a:prstGeom>
        </p:spPr>
        <p:txBody>
          <a:bodyPr/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Some simple rules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1133"/>
              </p:ext>
            </p:extLst>
          </p:nvPr>
        </p:nvGraphicFramePr>
        <p:xfrm>
          <a:off x="683568" y="2636912"/>
          <a:ext cx="777686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You can work on your own or in</a:t>
                      </a:r>
                      <a:r>
                        <a:rPr lang="en-GB" sz="2600" baseline="0" dirty="0">
                          <a:latin typeface="Arial" pitchFamily="34" charset="0"/>
                          <a:cs typeface="Arial" pitchFamily="34" charset="0"/>
                        </a:rPr>
                        <a:t> pairs</a:t>
                      </a:r>
                      <a:endParaRPr lang="en-GB" sz="26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Online entries accepted only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6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(individual files should not exceed 50MB)</a:t>
                      </a:r>
                      <a:endParaRPr lang="en-GB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The closing date for </a:t>
                      </a:r>
                      <a:b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entries is </a:t>
                      </a:r>
                      <a:b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GB" sz="2600" dirty="0">
                          <a:latin typeface="Arial" pitchFamily="34" charset="0"/>
                          <a:cs typeface="Arial" pitchFamily="34" charset="0"/>
                        </a:rPr>
                        <a:t>19 June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7" name="Group 29"/>
          <p:cNvGrpSpPr/>
          <p:nvPr/>
        </p:nvGrpSpPr>
        <p:grpSpPr>
          <a:xfrm>
            <a:off x="1619672" y="2204864"/>
            <a:ext cx="662173" cy="806189"/>
            <a:chOff x="2218704" y="2550803"/>
            <a:chExt cx="855229" cy="1189197"/>
          </a:xfrm>
        </p:grpSpPr>
        <p:pic>
          <p:nvPicPr>
            <p:cNvPr id="28" name="Picture 27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29"/>
          <p:cNvGrpSpPr/>
          <p:nvPr/>
        </p:nvGrpSpPr>
        <p:grpSpPr>
          <a:xfrm>
            <a:off x="4211960" y="2204864"/>
            <a:ext cx="662173" cy="806189"/>
            <a:chOff x="2218704" y="2550803"/>
            <a:chExt cx="855229" cy="1189197"/>
          </a:xfrm>
        </p:grpSpPr>
        <p:pic>
          <p:nvPicPr>
            <p:cNvPr id="43" name="Picture 42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29"/>
          <p:cNvGrpSpPr/>
          <p:nvPr/>
        </p:nvGrpSpPr>
        <p:grpSpPr>
          <a:xfrm>
            <a:off x="6876256" y="2204864"/>
            <a:ext cx="662173" cy="806189"/>
            <a:chOff x="2218704" y="2550803"/>
            <a:chExt cx="855229" cy="1189197"/>
          </a:xfrm>
        </p:grpSpPr>
        <p:pic>
          <p:nvPicPr>
            <p:cNvPr id="46" name="Picture 45" descr="step_into_NHS_P_PP_icons_Doi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51720" y="2717787"/>
              <a:ext cx="1189197" cy="855229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2514770" y="2885731"/>
              <a:ext cx="168944" cy="4085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BABEF2E-A333-4C8D-AC80-F9FB6E6CA800}"/>
              </a:ext>
            </a:extLst>
          </p:cNvPr>
          <p:cNvSpPr/>
          <p:nvPr/>
        </p:nvSpPr>
        <p:spPr>
          <a:xfrm>
            <a:off x="611560" y="5200585"/>
            <a:ext cx="8148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submit entries visit: </a:t>
            </a:r>
            <a:br>
              <a:rPr lang="en-GB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007A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stepintothenhs.nhs.uk/primary-schools/KS2-competition/send-us-your-entry</a:t>
            </a:r>
          </a:p>
        </p:txBody>
      </p:sp>
    </p:spTree>
    <p:extLst>
      <p:ext uri="{BB962C8B-B14F-4D97-AF65-F5344CB8AC3E}">
        <p14:creationId xmlns:p14="http://schemas.microsoft.com/office/powerpoint/2010/main" val="14004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834880" cy="2893362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GB" sz="3200" dirty="0">
                <a:latin typeface="Arial" pitchFamily="34" charset="0"/>
                <a:cs typeface="Arial" pitchFamily="34" charset="0"/>
              </a:rPr>
              <a:t>We have been doing a lot of work about jobs, especially in the NHS</a:t>
            </a:r>
          </a:p>
          <a:p>
            <a:pPr marL="514350" indent="-514350"/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marL="514350" indent="-514350"/>
            <a:r>
              <a:rPr lang="en-GB" sz="3200" dirty="0">
                <a:latin typeface="Arial" pitchFamily="34" charset="0"/>
                <a:cs typeface="Arial" pitchFamily="34" charset="0"/>
              </a:rPr>
              <a:t>Write down three things you have learnt to help inspire your competition entry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484784"/>
            <a:ext cx="5050904" cy="84365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AC3"/>
                </a:solidFill>
                <a:latin typeface="Arial" pitchFamily="34" charset="0"/>
                <a:cs typeface="Arial" pitchFamily="34" charset="0"/>
              </a:rPr>
              <a:t>What have I learnt?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" y="6477000"/>
            <a:ext cx="9144002" cy="381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step_into_NHS_P_PP_icons_Amb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" y="5601486"/>
            <a:ext cx="1565787" cy="785730"/>
          </a:xfrm>
          <a:prstGeom prst="rect">
            <a:avLst/>
          </a:prstGeom>
        </p:spPr>
      </p:pic>
      <p:pic>
        <p:nvPicPr>
          <p:cNvPr id="12" name="Picture 11" descr="step_into_NHS_P_PP_icons_Amb_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48" y="5667395"/>
            <a:ext cx="1273620" cy="697796"/>
          </a:xfrm>
          <a:prstGeom prst="rect">
            <a:avLst/>
          </a:prstGeom>
        </p:spPr>
      </p:pic>
      <p:pic>
        <p:nvPicPr>
          <p:cNvPr id="13" name="Picture 12" descr="step_into_NHS_P_PP_icons_Amb_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748" y="5587472"/>
            <a:ext cx="1460834" cy="763038"/>
          </a:xfrm>
          <a:prstGeom prst="rect">
            <a:avLst/>
          </a:prstGeom>
        </p:spPr>
      </p:pic>
      <p:pic>
        <p:nvPicPr>
          <p:cNvPr id="14" name="Picture 13" descr="step_into_NHS_P_PP_icons_Amb_4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59" y="5439970"/>
            <a:ext cx="1605499" cy="910539"/>
          </a:xfrm>
          <a:prstGeom prst="rect">
            <a:avLst/>
          </a:prstGeom>
        </p:spPr>
      </p:pic>
      <p:pic>
        <p:nvPicPr>
          <p:cNvPr id="15" name="Picture 14" descr="step_into_NHS_P_PP_icons_Amb_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38" y="5432632"/>
            <a:ext cx="1903339" cy="910539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2AF2F9-6AC0-4C63-9341-A86E6A1428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48" y="1052736"/>
            <a:ext cx="2928207" cy="41419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92204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Step_into_NHS_P">
      <a:dk1>
        <a:sysClr val="windowText" lastClr="000000"/>
      </a:dk1>
      <a:lt1>
        <a:sysClr val="window" lastClr="FFFFFF"/>
      </a:lt1>
      <a:dk2>
        <a:srgbClr val="5A9DD1"/>
      </a:dk2>
      <a:lt2>
        <a:srgbClr val="67C5ED"/>
      </a:lt2>
      <a:accent1>
        <a:srgbClr val="007AC3"/>
      </a:accent1>
      <a:accent2>
        <a:srgbClr val="F36F21"/>
      </a:accent2>
      <a:accent3>
        <a:srgbClr val="7D69AC"/>
      </a:accent3>
      <a:accent4>
        <a:srgbClr val="904292"/>
      </a:accent4>
      <a:accent5>
        <a:srgbClr val="C04492"/>
      </a:accent5>
      <a:accent6>
        <a:srgbClr val="81BB2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FINAL Step into NHS">
      <a:dk1>
        <a:sysClr val="windowText" lastClr="000000"/>
      </a:dk1>
      <a:lt1>
        <a:sysClr val="window" lastClr="FFFFFF"/>
      </a:lt1>
      <a:dk2>
        <a:srgbClr val="0277BB"/>
      </a:dk2>
      <a:lt2>
        <a:srgbClr val="43AFE0"/>
      </a:lt2>
      <a:accent1>
        <a:srgbClr val="095FC3"/>
      </a:accent1>
      <a:accent2>
        <a:srgbClr val="EC6621"/>
      </a:accent2>
      <a:accent3>
        <a:srgbClr val="AE6BA8"/>
      </a:accent3>
      <a:accent4>
        <a:srgbClr val="FFD41A"/>
      </a:accent4>
      <a:accent5>
        <a:srgbClr val="C04492"/>
      </a:accent5>
      <a:accent6>
        <a:srgbClr val="81BA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trainformation xmlns="49b40b59-b3c4-41fc-857f-9f1632628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8D76E3D42C46A8FA461C1AAF9565" ma:contentTypeVersion="13" ma:contentTypeDescription="Create a new document." ma:contentTypeScope="" ma:versionID="08cb3c4579005a1f21a5e833c269520d">
  <xsd:schema xmlns:xsd="http://www.w3.org/2001/XMLSchema" xmlns:xs="http://www.w3.org/2001/XMLSchema" xmlns:p="http://schemas.microsoft.com/office/2006/metadata/properties" xmlns:ns2="49b40b59-b3c4-41fc-857f-9f1632628cca" xmlns:ns3="0b246be7-fe4a-4442-b37a-e696c52f782b" targetNamespace="http://schemas.microsoft.com/office/2006/metadata/properties" ma:root="true" ma:fieldsID="9848beb334f9a382873b6571ea3ebcc5" ns2:_="" ns3:_="">
    <xsd:import namespace="49b40b59-b3c4-41fc-857f-9f1632628cca"/>
    <xsd:import namespace="0b246be7-fe4a-4442-b37a-e696c52f78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Extrain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40b59-b3c4-41fc-857f-9f1632628c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Extrainformation" ma:index="20" nillable="true" ma:displayName="Extra information" ma:format="Dropdown" ma:internalName="Extrainform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46be7-fe4a-4442-b37a-e696c52f7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41CCA4-BE6F-4538-A8A9-602C730F8D4F}">
  <ds:schemaRefs>
    <ds:schemaRef ds:uri="http://schemas.openxmlformats.org/package/2006/metadata/core-properties"/>
    <ds:schemaRef ds:uri="http://purl.org/dc/terms/"/>
    <ds:schemaRef ds:uri="0b246be7-fe4a-4442-b37a-e696c52f782b"/>
    <ds:schemaRef ds:uri="http://schemas.microsoft.com/office/2006/documentManagement/types"/>
    <ds:schemaRef ds:uri="49b40b59-b3c4-41fc-857f-9f1632628cc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127CF71-F723-4A9F-B7A3-CBFD753B37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C6481-1018-44A4-8F64-1C5C801386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40b59-b3c4-41fc-857f-9f1632628cca"/>
    <ds:schemaRef ds:uri="0b246be7-fe4a-4442-b37a-e696c52f78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438</Words>
  <Application>Microsoft Office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1_Custom Design</vt:lpstr>
      <vt:lpstr>1_Office Theme</vt:lpstr>
      <vt:lpstr>2_Custom Design</vt:lpstr>
      <vt:lpstr>2_Office Theme</vt:lpstr>
      <vt:lpstr>Custom Design</vt:lpstr>
      <vt:lpstr>3_Custom Design</vt:lpstr>
      <vt:lpstr>Create your Competition entry</vt:lpstr>
      <vt:lpstr>PowerPoint Presentation</vt:lpstr>
      <vt:lpstr>PowerPoint Presentation</vt:lpstr>
      <vt:lpstr>A recap of the key points…</vt:lpstr>
      <vt:lpstr>Say thank you to the NHS by taking part in our competition  Get creative... Produce a piece of artwork or performance art, for example:  a painting, drawing, video, collage or temporary street art  OR   a poem, story, song or dance</vt:lpstr>
      <vt:lpstr>PowerPoint Presentation</vt:lpstr>
      <vt:lpstr>How will you say thank you to  the NHS?</vt:lpstr>
      <vt:lpstr>PowerPoint Presentation</vt:lpstr>
      <vt:lpstr>PowerPoint Presentation</vt:lpstr>
      <vt:lpstr>What did you learn?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Step into the NHS</dc:title>
  <dc:creator>Frank</dc:creator>
  <cp:lastModifiedBy>Sarah Roberts</cp:lastModifiedBy>
  <cp:revision>182</cp:revision>
  <dcterms:created xsi:type="dcterms:W3CDTF">2017-11-02T11:15:18Z</dcterms:created>
  <dcterms:modified xsi:type="dcterms:W3CDTF">2020-04-28T15:49:19Z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0x010100B90A8D76E3D42C46A8FA461C1AAF9565</vt:lpwstr>
  </property>
</Properties>
</file>