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89" r:id="rId2"/>
    <p:sldId id="257" r:id="rId3"/>
    <p:sldId id="279" r:id="rId4"/>
    <p:sldId id="298" r:id="rId5"/>
    <p:sldId id="296" r:id="rId6"/>
    <p:sldId id="267" r:id="rId7"/>
    <p:sldId id="259" r:id="rId8"/>
    <p:sldId id="258" r:id="rId9"/>
    <p:sldId id="294" r:id="rId10"/>
    <p:sldId id="271" r:id="rId11"/>
    <p:sldId id="273" r:id="rId12"/>
    <p:sldId id="280" r:id="rId13"/>
    <p:sldId id="268" r:id="rId14"/>
    <p:sldId id="290" r:id="rId15"/>
    <p:sldId id="287" r:id="rId16"/>
    <p:sldId id="284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80" d="100"/>
          <a:sy n="80" d="100"/>
        </p:scale>
        <p:origin x="14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8A41A-FFDB-4BF7-B318-E597E776C616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FE86-BF09-46B5-B3B2-68A6C64D7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6FE86-BF09-46B5-B3B2-68A6C64D7A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1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6FE86-BF09-46B5-B3B2-68A6C64D7A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6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9C32BB-EE1B-4EC6-A7D6-026D6813167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116D2C-A677-4864-91E5-663F23A4648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512" y="-223491"/>
            <a:ext cx="7175351" cy="108012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4000" dirty="0"/>
              <a:t>Welcome to 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137" y="2162357"/>
            <a:ext cx="2628292" cy="2088232"/>
          </a:xfrm>
        </p:spPr>
        <p:txBody>
          <a:bodyPr>
            <a:normAutofit/>
          </a:bodyPr>
          <a:lstStyle/>
          <a:p>
            <a:r>
              <a:rPr lang="en-GB" dirty="0"/>
              <a:t>Mrs Rennocks</a:t>
            </a:r>
          </a:p>
          <a:p>
            <a:r>
              <a:rPr lang="en-GB" dirty="0"/>
              <a:t>Thursdays</a:t>
            </a:r>
          </a:p>
          <a:p>
            <a:r>
              <a:rPr lang="en-GB" dirty="0"/>
              <a:t>and Fridays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6138" y="1430128"/>
            <a:ext cx="26282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Mrs Malkin</a:t>
            </a:r>
          </a:p>
          <a:p>
            <a:r>
              <a:rPr lang="en-GB" dirty="0"/>
              <a:t>Mondays, Tuesdays and Wednesdays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39114" y="1118241"/>
            <a:ext cx="3557661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/>
              <a:t>Teaching Assistants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89171-9998-4703-907E-A48B3E226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9" y="3353162"/>
            <a:ext cx="1744168" cy="2337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5AD30-45DF-444F-AF0F-E8D2AAFA6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4" y="2612370"/>
            <a:ext cx="1892677" cy="242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596AB-B23F-4EFB-8931-357122F06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27" y="2258229"/>
            <a:ext cx="1783980" cy="23273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06A229-74A0-4A81-9FC4-833DD7196E9A}"/>
              </a:ext>
            </a:extLst>
          </p:cNvPr>
          <p:cNvSpPr txBox="1"/>
          <p:nvPr/>
        </p:nvSpPr>
        <p:spPr>
          <a:xfrm>
            <a:off x="7319636" y="2891226"/>
            <a:ext cx="159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Mrs Peters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CBEE77-DD25-4E9F-8B9C-95AE417C9505}"/>
              </a:ext>
            </a:extLst>
          </p:cNvPr>
          <p:cNvSpPr txBox="1"/>
          <p:nvPr/>
        </p:nvSpPr>
        <p:spPr>
          <a:xfrm>
            <a:off x="5195898" y="1735280"/>
            <a:ext cx="1226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Mrs Platt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45B899-BF5D-4B95-ACDC-E56BA6E4165C}"/>
              </a:ext>
            </a:extLst>
          </p:cNvPr>
          <p:cNvSpPr txBox="1"/>
          <p:nvPr/>
        </p:nvSpPr>
        <p:spPr>
          <a:xfrm>
            <a:off x="747225" y="948516"/>
            <a:ext cx="4684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</a:rPr>
              <a:t>Class Teachers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586A74-96EE-4EFB-B9EF-00792485C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197" y="3376198"/>
            <a:ext cx="1660082" cy="24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water bottle everyday – this must not be a large or expensive bottle e.g. Stanley cup / air up</a:t>
            </a:r>
          </a:p>
          <a:p>
            <a:r>
              <a:rPr lang="en-GB" dirty="0"/>
              <a:t>A health snack; fruit or veg – </a:t>
            </a:r>
            <a:r>
              <a:rPr lang="en-GB" b="1" dirty="0"/>
              <a:t>remember we are a nut free school</a:t>
            </a:r>
          </a:p>
          <a:p>
            <a:r>
              <a:rPr lang="en-GB" b="1" dirty="0"/>
              <a:t>Please do not bring own pencil cases – children will be using school stationary</a:t>
            </a:r>
          </a:p>
          <a:p>
            <a:r>
              <a:rPr lang="en-GB" dirty="0"/>
              <a:t>Bags – these must not be too large or with large accessories on.  They need to fit in to the lockers with their P.E bags and coat</a:t>
            </a:r>
          </a:p>
          <a:p>
            <a:r>
              <a:rPr lang="en-GB" dirty="0"/>
              <a:t>Coat – weather can change!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will need in Year 2</a:t>
            </a:r>
          </a:p>
        </p:txBody>
      </p:sp>
    </p:spTree>
    <p:extLst>
      <p:ext uri="{BB962C8B-B14F-4D97-AF65-F5344CB8AC3E}">
        <p14:creationId xmlns:p14="http://schemas.microsoft.com/office/powerpoint/2010/main" val="173133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en-GB" dirty="0"/>
              <a:t>Please ensure the office has update medical information for your child </a:t>
            </a:r>
          </a:p>
          <a:p>
            <a:r>
              <a:rPr lang="en-GB" dirty="0"/>
              <a:t>Inhalers must be in school at all times – your child will have access to their inhaler when needed and will be supervised by a member of staff</a:t>
            </a:r>
          </a:p>
          <a:p>
            <a:r>
              <a:rPr lang="en-GB" dirty="0"/>
              <a:t>All medication must be labelled and in date</a:t>
            </a:r>
          </a:p>
          <a:p>
            <a:r>
              <a:rPr lang="en-GB" dirty="0"/>
              <a:t>Please read our medical policy for administrating medication – this can be found on our school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Needs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392488" cy="6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Full school uniform must be worn</a:t>
            </a:r>
          </a:p>
          <a:p>
            <a:r>
              <a:rPr lang="en-GB" dirty="0"/>
              <a:t>Long hair tied up / off face</a:t>
            </a:r>
          </a:p>
          <a:p>
            <a:r>
              <a:rPr lang="en-GB" dirty="0"/>
              <a:t>Hairs bobbles / accessories must be appropriate and be blue or black</a:t>
            </a:r>
          </a:p>
          <a:p>
            <a:r>
              <a:rPr lang="en-GB" dirty="0"/>
              <a:t>No type of smart watches are allowed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13041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3" cy="43924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Year 2 will have outdoor P.E on Thursday</a:t>
            </a:r>
          </a:p>
          <a:p>
            <a:r>
              <a:rPr lang="en-GB" dirty="0"/>
              <a:t>P.E kit: White t-shirt, navy shorts/jogging bottoms, navy jumper. </a:t>
            </a:r>
            <a:r>
              <a:rPr lang="en-GB" b="1" dirty="0"/>
              <a:t>Trainers must be worn for PE</a:t>
            </a:r>
          </a:p>
          <a:p>
            <a:r>
              <a:rPr lang="en-GB" b="1" dirty="0"/>
              <a:t>A P.E kit must be in school at all times</a:t>
            </a:r>
          </a:p>
          <a:p>
            <a:r>
              <a:rPr lang="en-GB" dirty="0"/>
              <a:t>All items to be clearly named</a:t>
            </a:r>
          </a:p>
          <a:p>
            <a:r>
              <a:rPr lang="en-GB" dirty="0"/>
              <a:t>Children attending an after school sports club need to bring in a separate sports kit on that day</a:t>
            </a:r>
          </a:p>
          <a:p>
            <a:r>
              <a:rPr lang="en-GB" dirty="0"/>
              <a:t>All jewellery, including earrings must be removed for all physical education</a:t>
            </a:r>
          </a:p>
          <a:p>
            <a:r>
              <a:rPr lang="en-GB" dirty="0"/>
              <a:t>Long hair must be tied up.</a:t>
            </a:r>
          </a:p>
          <a:p>
            <a:r>
              <a:rPr lang="en-GB" dirty="0"/>
              <a:t>Children will be unable to take part in a P.E lesson if they do not have the full correct kit.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P.E</a:t>
            </a:r>
          </a:p>
        </p:txBody>
      </p:sp>
    </p:spTree>
    <p:extLst>
      <p:ext uri="{BB962C8B-B14F-4D97-AF65-F5344CB8AC3E}">
        <p14:creationId xmlns:p14="http://schemas.microsoft.com/office/powerpoint/2010/main" val="316717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801" y="1994445"/>
            <a:ext cx="7984397" cy="3450696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/>
              <a:t>Reading </a:t>
            </a:r>
            <a:r>
              <a:rPr lang="en-GB" sz="2200" dirty="0"/>
              <a:t>– please listen to your child read every day and sign and date the diary each time. All books will be changed on </a:t>
            </a:r>
            <a:r>
              <a:rPr lang="en-GB" sz="2200" b="1" dirty="0"/>
              <a:t>Tuesday</a:t>
            </a:r>
            <a:r>
              <a:rPr lang="en-GB" sz="2200" dirty="0"/>
              <a:t>. Children will bring two books home (2 RR books). We encourage them to read them more than once and read additional things from home.</a:t>
            </a:r>
          </a:p>
          <a:p>
            <a:endParaRPr lang="en-GB" sz="2200" dirty="0"/>
          </a:p>
          <a:p>
            <a:r>
              <a:rPr lang="en-GB" sz="2200" b="1" dirty="0"/>
              <a:t>Spelling</a:t>
            </a:r>
            <a:r>
              <a:rPr lang="en-GB" sz="2200" dirty="0"/>
              <a:t> lists will be sent home weekly on </a:t>
            </a:r>
            <a:r>
              <a:rPr lang="en-GB" sz="2200" b="1" dirty="0"/>
              <a:t>Friday</a:t>
            </a:r>
            <a:r>
              <a:rPr lang="en-GB" sz="2200" dirty="0"/>
              <a:t>s. Children will do a test the following </a:t>
            </a:r>
            <a:r>
              <a:rPr lang="en-GB" sz="2200" b="1" dirty="0"/>
              <a:t>Friday</a:t>
            </a:r>
            <a:r>
              <a:rPr lang="en-GB" sz="2200" dirty="0"/>
              <a:t>.</a:t>
            </a:r>
          </a:p>
          <a:p>
            <a:endParaRPr lang="en-GB" sz="2200" dirty="0"/>
          </a:p>
          <a:p>
            <a:r>
              <a:rPr lang="en-GB" sz="2200" b="1" dirty="0"/>
              <a:t>Maths</a:t>
            </a:r>
            <a:r>
              <a:rPr lang="en-GB" sz="2200" dirty="0"/>
              <a:t> Homework - </a:t>
            </a:r>
            <a:r>
              <a:rPr lang="en-GB" sz="2000" dirty="0"/>
              <a:t>White Rose books – these are linked directly to lessons. They will come home on a </a:t>
            </a:r>
            <a:r>
              <a:rPr lang="en-GB" sz="2000" b="1" dirty="0"/>
              <a:t>Thursday</a:t>
            </a:r>
            <a:r>
              <a:rPr lang="en-GB" sz="2000" dirty="0"/>
              <a:t> and should be returned the following </a:t>
            </a:r>
            <a:r>
              <a:rPr lang="en-GB" sz="2000" b="1" dirty="0"/>
              <a:t>Tuesday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9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r>
              <a:rPr lang="en-GB" sz="3600" b="1" dirty="0"/>
              <a:t>What is really important in Year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A072730-2C11-455D-8D67-DF8BCA660B89}"/>
              </a:ext>
            </a:extLst>
          </p:cNvPr>
          <p:cNvSpPr txBox="1">
            <a:spLocks/>
          </p:cNvSpPr>
          <p:nvPr/>
        </p:nvSpPr>
        <p:spPr>
          <a:xfrm>
            <a:off x="579801" y="2397834"/>
            <a:ext cx="7984397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F706-E788-47ED-A610-E171BC9C737D}"/>
              </a:ext>
            </a:extLst>
          </p:cNvPr>
          <p:cNvSpPr txBox="1"/>
          <p:nvPr/>
        </p:nvSpPr>
        <p:spPr>
          <a:xfrm>
            <a:off x="579801" y="1872020"/>
            <a:ext cx="8229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Applying reading skills across the curriculum</a:t>
            </a:r>
          </a:p>
          <a:p>
            <a:endParaRPr lang="en-GB" sz="2400" dirty="0"/>
          </a:p>
          <a:p>
            <a:r>
              <a:rPr lang="en-GB" sz="2400" dirty="0"/>
              <a:t>Accessing resources independently (e.g. word banks, 100 squares, number lines, sentence stems etc..)</a:t>
            </a:r>
          </a:p>
          <a:p>
            <a:endParaRPr lang="en-GB" sz="2400" dirty="0"/>
          </a:p>
          <a:p>
            <a:r>
              <a:rPr lang="en-GB" sz="2400" dirty="0"/>
              <a:t>Maths – embedding and applying foundational skills  (e.g. independently using known number facts, counting in 10s and ones, bonds to 10, avoiding using fingers)</a:t>
            </a:r>
          </a:p>
          <a:p>
            <a:endParaRPr lang="en-GB" sz="2400" dirty="0"/>
          </a:p>
          <a:p>
            <a:r>
              <a:rPr lang="en-GB" sz="2400" dirty="0"/>
              <a:t>Self-regulation – using </a:t>
            </a:r>
            <a:r>
              <a:rPr lang="en-GB" sz="2400" dirty="0" err="1"/>
              <a:t>myHappymind</a:t>
            </a:r>
            <a:r>
              <a:rPr lang="en-GB" sz="2400" dirty="0"/>
              <a:t> and zones of regulation work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Trips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3FD44AD-8E6D-40C1-9E86-82F4C83FEC03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8363271" cy="414772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/>
              <a:t>Autumn - Geography fieldwork trip in the local area</a:t>
            </a:r>
          </a:p>
          <a:p>
            <a:pPr marL="0" indent="0">
              <a:buNone/>
            </a:pPr>
            <a:r>
              <a:rPr lang="en-GB" sz="11200" dirty="0"/>
              <a:t>                 -History workshop TBC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Spring - Trip to the Lowry art Gallery in Salford</a:t>
            </a:r>
          </a:p>
          <a:p>
            <a:pPr marL="0" indent="0">
              <a:buNone/>
            </a:pPr>
            <a:r>
              <a:rPr lang="en-GB" sz="6400" dirty="0"/>
              <a:t>                         - </a:t>
            </a:r>
            <a:r>
              <a:rPr lang="en-GB" sz="11200" dirty="0"/>
              <a:t>Friday 30</a:t>
            </a:r>
            <a:r>
              <a:rPr lang="en-GB" sz="11200" baseline="30000" dirty="0"/>
              <a:t>th</a:t>
            </a:r>
            <a:r>
              <a:rPr lang="en-GB" sz="11200" dirty="0"/>
              <a:t> January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Summer - Explorers workshop TBC</a:t>
            </a:r>
          </a:p>
          <a:p>
            <a:pPr marL="0" indent="0">
              <a:buNone/>
            </a:pPr>
            <a:r>
              <a:rPr lang="en-GB" sz="11200" dirty="0"/>
              <a:t>                  - History and science taught through a fantastic outdoor learning workshop</a:t>
            </a:r>
          </a:p>
          <a:p>
            <a:pPr marL="0" indent="0">
              <a:buFont typeface="Symbol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64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0384" y="2564904"/>
            <a:ext cx="8003231" cy="48160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6000" dirty="0"/>
              <a:t>We are absolutely delighted to be working with Year 2 this year and we are looking forward to a fantastic year. The children are adjusting well to their new routines and have already impressed us with their enthusiasm this week!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If you have any questions please do not hesitate to contact us via Dojo and we will respond as soon as we possibly can. 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Thank you for your support.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The Year 2 Team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message from teachers</a:t>
            </a:r>
          </a:p>
        </p:txBody>
      </p:sp>
    </p:spTree>
    <p:extLst>
      <p:ext uri="{BB962C8B-B14F-4D97-AF65-F5344CB8AC3E}">
        <p14:creationId xmlns:p14="http://schemas.microsoft.com/office/powerpoint/2010/main" val="72649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1944"/>
            <a:ext cx="4392488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5651" y="1652218"/>
            <a:ext cx="563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Nurturing curious, resilient and ambitious learners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0750" y="877065"/>
            <a:ext cx="2239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 Intent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72" y="2150372"/>
            <a:ext cx="3924998" cy="39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774268"/>
            <a:ext cx="3272119" cy="2664296"/>
          </a:xfrm>
          <a:ln w="28575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Be kind</a:t>
            </a:r>
          </a:p>
          <a:p>
            <a:r>
              <a:rPr lang="en-GB" sz="3600" dirty="0"/>
              <a:t>Be brave</a:t>
            </a:r>
          </a:p>
          <a:p>
            <a:r>
              <a:rPr lang="en-GB" sz="3600" dirty="0"/>
              <a:t>Be positive</a:t>
            </a:r>
          </a:p>
          <a:p>
            <a:r>
              <a:rPr lang="en-GB" sz="3600" dirty="0"/>
              <a:t>Be responsible</a:t>
            </a:r>
          </a:p>
          <a:p>
            <a:r>
              <a:rPr lang="en-GB" sz="3600" dirty="0"/>
              <a:t>Be inclusive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School Values &amp; Learning Behaviours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9EC06CA-2B3E-4E4C-A534-8CFD76F2DE9C}"/>
              </a:ext>
            </a:extLst>
          </p:cNvPr>
          <p:cNvSpPr txBox="1">
            <a:spLocks/>
          </p:cNvSpPr>
          <p:nvPr/>
        </p:nvSpPr>
        <p:spPr>
          <a:xfrm>
            <a:off x="3923928" y="2780928"/>
            <a:ext cx="4896544" cy="2664296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Concentrating Crocodile</a:t>
            </a:r>
          </a:p>
          <a:p>
            <a:r>
              <a:rPr lang="en-GB" sz="3600" dirty="0"/>
              <a:t>Resilient Rhino</a:t>
            </a:r>
          </a:p>
          <a:p>
            <a:r>
              <a:rPr lang="en-GB" sz="3600" dirty="0"/>
              <a:t>Creative Chameleon</a:t>
            </a:r>
          </a:p>
          <a:p>
            <a:r>
              <a:rPr lang="en-GB" sz="3600" dirty="0"/>
              <a:t>Independent Iguana</a:t>
            </a:r>
          </a:p>
          <a:p>
            <a:r>
              <a:rPr lang="en-GB" sz="3600" dirty="0"/>
              <a:t>Teamwork Tiger</a:t>
            </a:r>
          </a:p>
          <a:p>
            <a:pPr marL="0" indent="0">
              <a:buFont typeface="Symbol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2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5" cy="39212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Every Friday, there will be a celebration assembly.</a:t>
            </a:r>
          </a:p>
          <a:p>
            <a:r>
              <a:rPr lang="en-GB" dirty="0"/>
              <a:t>A certificate for ‘Star of the Week’</a:t>
            </a:r>
          </a:p>
          <a:p>
            <a:r>
              <a:rPr lang="en-GB" dirty="0"/>
              <a:t>A certificate for showing the Moss Hey Values </a:t>
            </a:r>
          </a:p>
          <a:p>
            <a:r>
              <a:rPr lang="en-GB" dirty="0"/>
              <a:t>A sticker for showing the learning behaviours </a:t>
            </a:r>
          </a:p>
          <a:p>
            <a:r>
              <a:rPr lang="en-GB" dirty="0"/>
              <a:t>Positive postcards</a:t>
            </a:r>
          </a:p>
          <a:p>
            <a:r>
              <a:rPr lang="en-GB" dirty="0"/>
              <a:t>Secret student</a:t>
            </a:r>
          </a:p>
          <a:p>
            <a:r>
              <a:rPr lang="en-GB" dirty="0"/>
              <a:t>Zones of regulation</a:t>
            </a:r>
          </a:p>
          <a:p>
            <a:r>
              <a:rPr lang="en-GB" dirty="0"/>
              <a:t>My Happy Mind</a:t>
            </a:r>
          </a:p>
          <a:p>
            <a:r>
              <a:rPr lang="en-GB" dirty="0"/>
              <a:t>Individual Dojos</a:t>
            </a:r>
          </a:p>
          <a:p>
            <a:r>
              <a:rPr lang="en-GB" dirty="0"/>
              <a:t>Whole class rewards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220756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79512" y="188640"/>
            <a:ext cx="5534025" cy="155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Talk about it Wheel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13537" y="1412775"/>
            <a:ext cx="3178943" cy="523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We use the Talk about it wheel as a restorative tool to discuss any issues amongst peers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What happened?</a:t>
            </a:r>
          </a:p>
          <a:p>
            <a:pPr marL="0" indent="0" algn="ctr">
              <a:buNone/>
            </a:pPr>
            <a:r>
              <a:rPr lang="en-GB" dirty="0"/>
              <a:t>How did it make you feel? </a:t>
            </a:r>
          </a:p>
          <a:p>
            <a:pPr marL="0" indent="0" algn="ctr">
              <a:buNone/>
            </a:pPr>
            <a:r>
              <a:rPr lang="en-GB" dirty="0"/>
              <a:t>What can we do to make it better?</a:t>
            </a:r>
          </a:p>
          <a:p>
            <a:pPr marL="0" indent="0" algn="ctr">
              <a:buNone/>
            </a:pPr>
            <a:r>
              <a:rPr lang="en-GB" dirty="0"/>
              <a:t>Let’s put things right!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6275"/>
            <a:ext cx="47339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3" cy="3777283"/>
          </a:xfrm>
        </p:spPr>
        <p:txBody>
          <a:bodyPr/>
          <a:lstStyle/>
          <a:p>
            <a:r>
              <a:rPr lang="en-GB" dirty="0"/>
              <a:t>Class dojo is our main communication tool between parents and teachers</a:t>
            </a:r>
          </a:p>
          <a:p>
            <a:r>
              <a:rPr lang="en-GB" dirty="0"/>
              <a:t>It is really important that you have a log in and check messages regularly</a:t>
            </a:r>
          </a:p>
          <a:p>
            <a:r>
              <a:rPr lang="en-GB" dirty="0"/>
              <a:t>Pictures and work will be shared via class stories </a:t>
            </a:r>
          </a:p>
          <a:p>
            <a:r>
              <a:rPr lang="en-GB" dirty="0"/>
              <a:t>Children will continue to earn dojo points for showing our Moss Hey Values and Learning Behaviours.</a:t>
            </a:r>
          </a:p>
          <a:p>
            <a:r>
              <a:rPr lang="en-GB" dirty="0"/>
              <a:t>Class Dojo is not to be used for reporting absences, appointments or for complaints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 Dojo</a:t>
            </a:r>
            <a:br>
              <a:rPr lang="en-GB" sz="3200" b="1" dirty="0"/>
            </a:br>
            <a:r>
              <a:rPr lang="en-GB" sz="3200" b="1" dirty="0"/>
              <a:t>Communicating with your Class Teacher</a:t>
            </a:r>
          </a:p>
        </p:txBody>
      </p:sp>
    </p:spTree>
    <p:extLst>
      <p:ext uri="{BB962C8B-B14F-4D97-AF65-F5344CB8AC3E}">
        <p14:creationId xmlns:p14="http://schemas.microsoft.com/office/powerpoint/2010/main" val="245326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Our Curriculum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C3C00-245A-4EF5-B0D5-98FCA2D36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16" y="1196752"/>
            <a:ext cx="7110292" cy="47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7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Year 2 Timetable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F9A73-8C52-477A-807E-165CD10F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1268760"/>
            <a:ext cx="695422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492896"/>
            <a:ext cx="8229600" cy="39212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 Moss Hey we follow </a:t>
            </a:r>
            <a:r>
              <a:rPr lang="en-GB" dirty="0" err="1"/>
              <a:t>myHappymind</a:t>
            </a:r>
            <a:r>
              <a:rPr lang="en-GB" dirty="0"/>
              <a:t> which is an NHS-backed curriculum for primary schools. It focuses on building resilience, self-esteem, and happiness in children.</a:t>
            </a:r>
          </a:p>
          <a:p>
            <a:r>
              <a:rPr lang="en-GB" dirty="0"/>
              <a:t>The lessons and activities contain quizzes, songs, animations and feature lovely characters. </a:t>
            </a:r>
          </a:p>
          <a:p>
            <a:r>
              <a:rPr lang="en-GB" dirty="0"/>
              <a:t>The children will complete five modules: </a:t>
            </a:r>
          </a:p>
          <a:p>
            <a:pPr marL="0" indent="0" algn="ctr">
              <a:buNone/>
            </a:pPr>
            <a:r>
              <a:rPr lang="en-GB" sz="2500" i="1" dirty="0"/>
              <a:t>&gt;Meet Your Brain &gt;Celebrate &gt;Appreciate &gt;Relate &gt;Engage</a:t>
            </a:r>
          </a:p>
          <a:p>
            <a:r>
              <a:rPr lang="en-GB" dirty="0"/>
              <a:t>Each Year group works through the 5 modules allowing for a whole school culture to build. </a:t>
            </a:r>
          </a:p>
          <a:p>
            <a:r>
              <a:rPr lang="en-GB" dirty="0"/>
              <a:t>Within each module children learn positive habits which they will then use all of the time. </a:t>
            </a:r>
          </a:p>
          <a:p>
            <a:r>
              <a:rPr lang="en-GB" dirty="0"/>
              <a:t>The children have journals to record ideas and feelings.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myHappymind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2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3234</TotalTime>
  <Words>958</Words>
  <Application>Microsoft Office PowerPoint</Application>
  <PresentationFormat>On-screen Show (4:3)</PresentationFormat>
  <Paragraphs>118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Candara</vt:lpstr>
      <vt:lpstr>Symbol</vt:lpstr>
      <vt:lpstr>Waveform</vt:lpstr>
      <vt:lpstr>Welcome to Year 2</vt:lpstr>
      <vt:lpstr>PowerPoint Presentation</vt:lpstr>
      <vt:lpstr>Our School Values &amp; Learning Behaviours</vt:lpstr>
      <vt:lpstr>Rewards and Wellbeing</vt:lpstr>
      <vt:lpstr>PowerPoint Presentation</vt:lpstr>
      <vt:lpstr>Class Dojo Communicating with your Class Teacher</vt:lpstr>
      <vt:lpstr>Our Curriculum</vt:lpstr>
      <vt:lpstr>Year 2 Timetable</vt:lpstr>
      <vt:lpstr>myHappymind</vt:lpstr>
      <vt:lpstr>Things you will need in Year 2</vt:lpstr>
      <vt:lpstr>Medical Needs</vt:lpstr>
      <vt:lpstr>Uniform</vt:lpstr>
      <vt:lpstr>P.E</vt:lpstr>
      <vt:lpstr>Homework</vt:lpstr>
      <vt:lpstr>What is really important in Year 2</vt:lpstr>
      <vt:lpstr>Trips</vt:lpstr>
      <vt:lpstr>Closing message from teachers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*</dc:title>
  <dc:creator>Elise.Messham</dc:creator>
  <cp:lastModifiedBy>Jemma Rennocks</cp:lastModifiedBy>
  <cp:revision>67</cp:revision>
  <dcterms:created xsi:type="dcterms:W3CDTF">2020-08-24T12:20:42Z</dcterms:created>
  <dcterms:modified xsi:type="dcterms:W3CDTF">2025-09-04T15:32:19Z</dcterms:modified>
</cp:coreProperties>
</file>