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2"/>
  </p:notesMasterIdLst>
  <p:sldIdLst>
    <p:sldId id="256" r:id="rId2"/>
    <p:sldId id="300" r:id="rId3"/>
    <p:sldId id="301" r:id="rId4"/>
    <p:sldId id="278" r:id="rId5"/>
    <p:sldId id="288" r:id="rId6"/>
    <p:sldId id="303" r:id="rId7"/>
    <p:sldId id="258" r:id="rId8"/>
    <p:sldId id="297" r:id="rId9"/>
    <p:sldId id="268" r:id="rId10"/>
    <p:sldId id="269" r:id="rId11"/>
    <p:sldId id="298" r:id="rId12"/>
    <p:sldId id="280" r:id="rId13"/>
    <p:sldId id="264" r:id="rId14"/>
    <p:sldId id="270" r:id="rId15"/>
    <p:sldId id="295" r:id="rId16"/>
    <p:sldId id="267" r:id="rId17"/>
    <p:sldId id="296" r:id="rId18"/>
    <p:sldId id="273" r:id="rId19"/>
    <p:sldId id="281" r:id="rId20"/>
    <p:sldId id="30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89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D4A00-3458-4CC6-8CFB-3782BDF731A8}" type="datetimeFigureOut">
              <a:rPr lang="en-GB" smtClean="0"/>
              <a:t>03/09/2025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C3919-E4C5-48C2-9D76-C0CDEA14D18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6642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C3919-E4C5-48C2-9D76-C0CDEA14D187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2602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32BB-EE1B-4EC6-A7D6-026D68131672}" type="datetimeFigureOut">
              <a:rPr lang="en-GB" smtClean="0"/>
              <a:t>03/09/2025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6D2C-A677-4864-91E5-663F23A4648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32BB-EE1B-4EC6-A7D6-026D68131672}" type="datetimeFigureOut">
              <a:rPr lang="en-GB" smtClean="0"/>
              <a:t>03/09/2025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6D2C-A677-4864-91E5-663F23A4648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32BB-EE1B-4EC6-A7D6-026D68131672}" type="datetimeFigureOut">
              <a:rPr lang="en-GB" smtClean="0"/>
              <a:t>03/09/2025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6D2C-A677-4864-91E5-663F23A4648E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32BB-EE1B-4EC6-A7D6-026D68131672}" type="datetimeFigureOut">
              <a:rPr lang="en-GB" smtClean="0"/>
              <a:t>03/09/2025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6D2C-A677-4864-91E5-663F23A4648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32BB-EE1B-4EC6-A7D6-026D68131672}" type="datetimeFigureOut">
              <a:rPr lang="en-GB" smtClean="0"/>
              <a:t>03/09/2025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6D2C-A677-4864-91E5-663F23A4648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32BB-EE1B-4EC6-A7D6-026D68131672}" type="datetimeFigureOut">
              <a:rPr lang="en-GB" smtClean="0"/>
              <a:t>03/09/2025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6D2C-A677-4864-91E5-663F23A4648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32BB-EE1B-4EC6-A7D6-026D68131672}" type="datetimeFigureOut">
              <a:rPr lang="en-GB" smtClean="0"/>
              <a:t>03/09/2025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6D2C-A677-4864-91E5-663F23A4648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32BB-EE1B-4EC6-A7D6-026D68131672}" type="datetimeFigureOut">
              <a:rPr lang="en-GB" smtClean="0"/>
              <a:t>03/09/2025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6D2C-A677-4864-91E5-663F23A4648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32BB-EE1B-4EC6-A7D6-026D68131672}" type="datetimeFigureOut">
              <a:rPr lang="en-GB" smtClean="0"/>
              <a:t>03/09/2025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6D2C-A677-4864-91E5-663F23A4648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32BB-EE1B-4EC6-A7D6-026D68131672}" type="datetimeFigureOut">
              <a:rPr lang="en-GB" smtClean="0"/>
              <a:t>03/09/2025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6D2C-A677-4864-91E5-663F23A4648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32BB-EE1B-4EC6-A7D6-026D68131672}" type="datetimeFigureOut">
              <a:rPr lang="en-GB" smtClean="0"/>
              <a:t>03/09/2025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6D2C-A677-4864-91E5-663F23A4648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99C32BB-EE1B-4EC6-A7D6-026D68131672}" type="datetimeFigureOut">
              <a:rPr lang="en-GB" smtClean="0"/>
              <a:t>03/09/2025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4116D2C-A677-4864-91E5-663F23A4648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921911"/>
            <a:ext cx="8154906" cy="1167089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en-GB" sz="6000" dirty="0"/>
              <a:t>Welcome to Reception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5" y="2674329"/>
            <a:ext cx="2355486" cy="727050"/>
          </a:xfrm>
        </p:spPr>
        <p:txBody>
          <a:bodyPr>
            <a:normAutofit/>
          </a:bodyPr>
          <a:lstStyle/>
          <a:p>
            <a:r>
              <a:rPr lang="en-GB" sz="2400" dirty="0"/>
              <a:t>Mrs Harriott </a:t>
            </a:r>
          </a:p>
          <a:p>
            <a:endParaRPr lang="en-GB" sz="7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48530"/>
            <a:ext cx="4392488" cy="87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3418667" y="2697000"/>
            <a:ext cx="1505624" cy="1685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    Ms Green    </a:t>
            </a:r>
          </a:p>
          <a:p>
            <a:endParaRPr lang="en-GB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6138174" y="2294398"/>
            <a:ext cx="2628292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r>
              <a:rPr lang="en-GB" dirty="0"/>
              <a:t>Mrs Dunning</a:t>
            </a:r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A72FE9-0547-494C-963F-F91F47706F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320" y="3108007"/>
            <a:ext cx="1026027" cy="13680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C4D153-1AF2-4CC5-A95D-6C556B055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894" y="3129982"/>
            <a:ext cx="1062193" cy="14143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D4F634-B3DD-46A9-BC1A-964DF60AAD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6945" y="3131797"/>
            <a:ext cx="1013880" cy="13442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5B46F9-E6C0-470C-BB3D-1787251CEE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7420" y="3071163"/>
            <a:ext cx="1060796" cy="14143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AD8FC65-48AE-4207-BE7B-0F8064A3D119}"/>
              </a:ext>
            </a:extLst>
          </p:cNvPr>
          <p:cNvSpPr txBox="1"/>
          <p:nvPr/>
        </p:nvSpPr>
        <p:spPr>
          <a:xfrm>
            <a:off x="5094219" y="2697000"/>
            <a:ext cx="15056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  </a:t>
            </a:r>
            <a:r>
              <a:rPr lang="en-GB" sz="2000" dirty="0">
                <a:solidFill>
                  <a:schemeClr val="bg1"/>
                </a:solidFill>
              </a:rPr>
              <a:t>Mrs Carroll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233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9" y="1988840"/>
            <a:ext cx="8496944" cy="4137323"/>
          </a:xfrm>
        </p:spPr>
        <p:txBody>
          <a:bodyPr/>
          <a:lstStyle/>
          <a:p>
            <a:r>
              <a:rPr lang="en-GB" dirty="0"/>
              <a:t>Reception we will be having a weekly outdoor learning session on Friday afternoons</a:t>
            </a:r>
          </a:p>
          <a:p>
            <a:r>
              <a:rPr lang="en-GB" b="1" dirty="0"/>
              <a:t>Children will need:</a:t>
            </a:r>
          </a:p>
          <a:p>
            <a:r>
              <a:rPr lang="en-GB" dirty="0"/>
              <a:t>Waterproof trousers and coat (we do have some spare)</a:t>
            </a:r>
          </a:p>
          <a:p>
            <a:r>
              <a:rPr lang="en-GB" dirty="0"/>
              <a:t>Wellies (we do have some spare)</a:t>
            </a:r>
          </a:p>
          <a:p>
            <a:r>
              <a:rPr lang="en-GB" dirty="0"/>
              <a:t>Hat and gloves</a:t>
            </a:r>
          </a:p>
          <a:p>
            <a:endParaRPr lang="en-GB" dirty="0"/>
          </a:p>
          <a:p>
            <a:r>
              <a:rPr lang="en-GB" dirty="0"/>
              <a:t>These can be kept in lockers all year or brought in on Fridays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Outdoor Learning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48530"/>
            <a:ext cx="4392488" cy="87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518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0783B-E1C0-40C5-B3A9-D87E7A073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396DA-744C-4DD9-9C1B-681D64E76850}"/>
              </a:ext>
            </a:extLst>
          </p:cNvPr>
          <p:cNvSpPr>
            <a:spLocks/>
          </p:cNvSpPr>
          <p:nvPr/>
        </p:nvSpPr>
        <p:spPr bwMode="auto">
          <a:xfrm>
            <a:off x="323528" y="2132856"/>
            <a:ext cx="8568952" cy="329938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GB" altLang="en-US" sz="3200" dirty="0">
                <a:solidFill>
                  <a:schemeClr val="tx2"/>
                </a:solidFill>
                <a:latin typeface="+mj-lt"/>
              </a:rPr>
              <a:t>-Dentist visit</a:t>
            </a:r>
          </a:p>
          <a:p>
            <a:pPr>
              <a:spcBef>
                <a:spcPct val="20000"/>
              </a:spcBef>
              <a:defRPr/>
            </a:pPr>
            <a:endParaRPr lang="en-GB" altLang="en-US" sz="3200" dirty="0">
              <a:solidFill>
                <a:schemeClr val="tx2"/>
              </a:solidFill>
              <a:latin typeface="+mj-lt"/>
            </a:endParaRPr>
          </a:p>
          <a:p>
            <a:pPr>
              <a:spcBef>
                <a:spcPct val="20000"/>
              </a:spcBef>
              <a:defRPr/>
            </a:pPr>
            <a:r>
              <a:rPr lang="en-GB" altLang="en-US" sz="3200" dirty="0">
                <a:solidFill>
                  <a:schemeClr val="tx2"/>
                </a:solidFill>
                <a:latin typeface="+mj-lt"/>
              </a:rPr>
              <a:t>-Library visit </a:t>
            </a:r>
          </a:p>
          <a:p>
            <a:pPr>
              <a:spcBef>
                <a:spcPct val="20000"/>
              </a:spcBef>
              <a:defRPr/>
            </a:pPr>
            <a:endParaRPr lang="en-GB" altLang="en-US" sz="3200" dirty="0">
              <a:solidFill>
                <a:schemeClr val="tx2"/>
              </a:solidFill>
              <a:latin typeface="+mj-lt"/>
            </a:endParaRPr>
          </a:p>
          <a:p>
            <a:pPr>
              <a:spcBef>
                <a:spcPct val="20000"/>
              </a:spcBef>
              <a:defRPr/>
            </a:pPr>
            <a:r>
              <a:rPr lang="en-GB" altLang="en-US" sz="3200" dirty="0">
                <a:solidFill>
                  <a:schemeClr val="tx2"/>
                </a:solidFill>
                <a:latin typeface="+mj-lt"/>
              </a:rPr>
              <a:t>- Outdoor Forest School  (TBC)</a:t>
            </a:r>
            <a:endParaRPr lang="en-GB" altLang="en-US" sz="4400" dirty="0">
              <a:solidFill>
                <a:schemeClr val="tx2"/>
              </a:solidFill>
              <a:latin typeface="+mj-lt"/>
            </a:endParaRPr>
          </a:p>
          <a:p>
            <a:pPr>
              <a:spcBef>
                <a:spcPct val="20000"/>
              </a:spcBef>
              <a:defRPr/>
            </a:pPr>
            <a:endParaRPr lang="en-GB" altLang="en-US" sz="3000" dirty="0">
              <a:latin typeface="Comic Sans MS" pitchFamily="66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altLang="en-US" sz="3000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alt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159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7524" y="2276872"/>
            <a:ext cx="8568951" cy="3240360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+mj-lt"/>
              </a:rPr>
              <a:t>Phonics will be taught daily. </a:t>
            </a:r>
          </a:p>
          <a:p>
            <a:r>
              <a:rPr lang="en-GB" dirty="0">
                <a:latin typeface="+mj-lt"/>
              </a:rPr>
              <a:t>It is a significant part of early reading and teaches children to read.</a:t>
            </a:r>
          </a:p>
          <a:p>
            <a:r>
              <a:rPr lang="en-GB" dirty="0">
                <a:latin typeface="+mj-lt"/>
              </a:rPr>
              <a:t>We have a government approved phonics scheme. Essential Letters and Sounds.</a:t>
            </a:r>
          </a:p>
          <a:p>
            <a:r>
              <a:rPr lang="en-GB" dirty="0">
                <a:latin typeface="+mj-lt"/>
              </a:rPr>
              <a:t>We learn 4 new sounds a week and send home a reading book linked to those sounds at the end of the week. </a:t>
            </a:r>
          </a:p>
          <a:p>
            <a:r>
              <a:rPr lang="en-GB" dirty="0">
                <a:latin typeface="+mj-lt"/>
              </a:rPr>
              <a:t>Letter formation rhymes 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476672"/>
            <a:ext cx="8229600" cy="1252728"/>
          </a:xfrm>
        </p:spPr>
        <p:txBody>
          <a:bodyPr/>
          <a:lstStyle/>
          <a:p>
            <a:r>
              <a:rPr lang="en-GB" dirty="0"/>
              <a:t>Phonics in Reception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48530"/>
            <a:ext cx="4392488" cy="87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004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1" cy="478539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Individual reading books will come home with a reading record. </a:t>
            </a:r>
          </a:p>
          <a:p>
            <a:r>
              <a:rPr lang="en-GB" dirty="0"/>
              <a:t>Children need to be reading daily with you at home. It does not need to be a whole book, just a few pages is enough. </a:t>
            </a:r>
          </a:p>
          <a:p>
            <a:r>
              <a:rPr lang="en-GB" dirty="0"/>
              <a:t>Children need to read the book more than once.</a:t>
            </a:r>
          </a:p>
          <a:p>
            <a:r>
              <a:rPr lang="en-GB" dirty="0"/>
              <a:t>Please sign the reading record so it is clear when you have read with your child.</a:t>
            </a:r>
          </a:p>
          <a:p>
            <a:r>
              <a:rPr lang="en-GB" dirty="0"/>
              <a:t>We will  be changing books once a week but please have books in school every day.</a:t>
            </a:r>
          </a:p>
          <a:p>
            <a:r>
              <a:rPr lang="en-GB" dirty="0"/>
              <a:t>Staff will aim to read with your child individually once a week. As well as 1:1 reading, we use phonics and literacy sessions to assess your child’s reading skills.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48530"/>
            <a:ext cx="4392488" cy="87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477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060848"/>
            <a:ext cx="8568952" cy="4098768"/>
          </a:xfrm>
        </p:spPr>
        <p:txBody>
          <a:bodyPr/>
          <a:lstStyle/>
          <a:p>
            <a:r>
              <a:rPr lang="en-GB" dirty="0"/>
              <a:t>Please read with your child daily</a:t>
            </a:r>
          </a:p>
          <a:p>
            <a:endParaRPr lang="en-GB" dirty="0"/>
          </a:p>
          <a:p>
            <a:r>
              <a:rPr lang="en-GB" dirty="0"/>
              <a:t>You will receive a phonics sheet each week that has letter formation rhymes and words to read and write.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Homework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48530"/>
            <a:ext cx="4392488" cy="87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138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79512" y="188640"/>
            <a:ext cx="8784976" cy="1554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Buddies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60942" y="1412776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en-GB" altLang="en-US" sz="3200" dirty="0">
                <a:solidFill>
                  <a:schemeClr val="tx2"/>
                </a:solidFill>
                <a:latin typeface="+mj-lt"/>
              </a:rPr>
              <a:t>Each child is buddied up with a year 6 child.</a:t>
            </a:r>
          </a:p>
          <a:p>
            <a:pPr>
              <a:buFont typeface="Arial" pitchFamily="34" charset="0"/>
              <a:buNone/>
            </a:pPr>
            <a:endParaRPr lang="en-GB" altLang="en-US" sz="3200" dirty="0">
              <a:solidFill>
                <a:schemeClr val="tx2"/>
              </a:solidFill>
              <a:latin typeface="+mj-lt"/>
            </a:endParaRPr>
          </a:p>
          <a:p>
            <a:pPr>
              <a:buFont typeface="Arial" pitchFamily="34" charset="0"/>
              <a:buNone/>
            </a:pPr>
            <a:r>
              <a:rPr lang="en-GB" altLang="en-US" sz="3200" dirty="0">
                <a:solidFill>
                  <a:schemeClr val="tx2"/>
                </a:solidFill>
                <a:latin typeface="+mj-lt"/>
              </a:rPr>
              <a:t>Children will have lunch with their buddies and play with them outside. </a:t>
            </a:r>
          </a:p>
          <a:p>
            <a:pPr>
              <a:buFont typeface="Arial" pitchFamily="34" charset="0"/>
              <a:buNone/>
            </a:pPr>
            <a:endParaRPr lang="en-GB" altLang="en-US" sz="3200" dirty="0">
              <a:solidFill>
                <a:schemeClr val="tx2"/>
              </a:solidFill>
              <a:latin typeface="+mj-lt"/>
            </a:endParaRPr>
          </a:p>
          <a:p>
            <a:pPr>
              <a:buFont typeface="Arial" pitchFamily="34" charset="0"/>
              <a:buNone/>
            </a:pPr>
            <a:r>
              <a:rPr lang="en-GB" altLang="en-US" sz="3200" dirty="0">
                <a:solidFill>
                  <a:schemeClr val="tx2"/>
                </a:solidFill>
                <a:latin typeface="+mj-lt"/>
              </a:rPr>
              <a:t>They also have a midday supervisor at lunch time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48530"/>
            <a:ext cx="4392488" cy="87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17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age result for class doj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283823"/>
            <a:ext cx="2530624" cy="123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445778"/>
            <a:ext cx="8640960" cy="4607115"/>
          </a:xfrm>
        </p:spPr>
        <p:txBody>
          <a:bodyPr>
            <a:normAutofit/>
          </a:bodyPr>
          <a:lstStyle/>
          <a:p>
            <a:r>
              <a:rPr lang="en-GB" dirty="0"/>
              <a:t>Class dojo will be our main communication tool for parents and teachers.</a:t>
            </a:r>
          </a:p>
          <a:p>
            <a:r>
              <a:rPr lang="en-GB" dirty="0"/>
              <a:t>As this is our main communication tool, it is really important that you check messages regularly</a:t>
            </a:r>
          </a:p>
          <a:p>
            <a:r>
              <a:rPr lang="en-GB" dirty="0"/>
              <a:t>Children will earn dojo points for showing our Moss Hey Values and Learning Behaviours.</a:t>
            </a:r>
          </a:p>
          <a:p>
            <a:pPr>
              <a:defRPr/>
            </a:pPr>
            <a:r>
              <a:rPr lang="en-GB" altLang="en-US" dirty="0"/>
              <a:t>We will also send photos home of the children on this platform.</a:t>
            </a:r>
          </a:p>
          <a:p>
            <a:pPr>
              <a:defRPr/>
            </a:pPr>
            <a:r>
              <a:rPr lang="en-GB" altLang="en-US" dirty="0"/>
              <a:t>Please share photos and videos from home with school using the app.</a:t>
            </a:r>
          </a:p>
          <a:p>
            <a:pPr>
              <a:defRPr/>
            </a:pPr>
            <a:r>
              <a:rPr lang="en-GB" dirty="0"/>
              <a:t>Class Dojo is not to be used for reporting absences or for complaints</a:t>
            </a:r>
          </a:p>
          <a:p>
            <a:pPr>
              <a:defRPr/>
            </a:pPr>
            <a:endParaRPr lang="en-GB" altLang="en-US" sz="360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Class Dojo</a:t>
            </a:r>
            <a:br>
              <a:rPr lang="en-GB" sz="3200" b="1" dirty="0"/>
            </a:br>
            <a:r>
              <a:rPr lang="en-GB" sz="3200" b="1" dirty="0"/>
              <a:t>Communicating with your Class Teacher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48530"/>
            <a:ext cx="4392488" cy="87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266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204864"/>
            <a:ext cx="8424935" cy="392129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Every Friday, there will be a celebration assembly.</a:t>
            </a:r>
          </a:p>
          <a:p>
            <a:r>
              <a:rPr lang="en-GB" dirty="0"/>
              <a:t>A certificate for ‘Star of the Week’</a:t>
            </a:r>
          </a:p>
          <a:p>
            <a:r>
              <a:rPr lang="en-GB" dirty="0"/>
              <a:t>A certificate for showing the Moss Hey Values </a:t>
            </a:r>
          </a:p>
          <a:p>
            <a:r>
              <a:rPr lang="en-GB" dirty="0"/>
              <a:t>A sticker for showing the learning behaviours </a:t>
            </a:r>
          </a:p>
          <a:p>
            <a:r>
              <a:rPr lang="en-GB" dirty="0"/>
              <a:t>Positive postcards</a:t>
            </a:r>
          </a:p>
          <a:p>
            <a:r>
              <a:rPr lang="en-GB" dirty="0"/>
              <a:t>Zones of regulation</a:t>
            </a:r>
          </a:p>
          <a:p>
            <a:r>
              <a:rPr lang="en-GB" dirty="0"/>
              <a:t>My Happy Mind</a:t>
            </a:r>
          </a:p>
          <a:p>
            <a:r>
              <a:rPr lang="en-GB" dirty="0"/>
              <a:t>Individual Dojos</a:t>
            </a:r>
          </a:p>
          <a:p>
            <a:r>
              <a:rPr lang="en-GB" dirty="0"/>
              <a:t>Whole class rewards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Rewards and Wellbeing</a:t>
            </a:r>
          </a:p>
        </p:txBody>
      </p:sp>
    </p:spTree>
    <p:extLst>
      <p:ext uri="{BB962C8B-B14F-4D97-AF65-F5344CB8AC3E}">
        <p14:creationId xmlns:p14="http://schemas.microsoft.com/office/powerpoint/2010/main" val="2207564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988840"/>
            <a:ext cx="8568951" cy="4137323"/>
          </a:xfrm>
        </p:spPr>
        <p:txBody>
          <a:bodyPr/>
          <a:lstStyle/>
          <a:p>
            <a:r>
              <a:rPr lang="en-GB" dirty="0"/>
              <a:t>Please ensure the office has update medical information for your child </a:t>
            </a:r>
          </a:p>
          <a:p>
            <a:r>
              <a:rPr lang="en-GB" dirty="0"/>
              <a:t>Inhalers must be in school at all times – your child will have access to their inhaler when needed and will be supervised by a member of staff</a:t>
            </a:r>
          </a:p>
          <a:p>
            <a:r>
              <a:rPr lang="en-GB" dirty="0"/>
              <a:t>All medication must be labelled and in date</a:t>
            </a:r>
          </a:p>
          <a:p>
            <a:r>
              <a:rPr lang="en-GB" dirty="0"/>
              <a:t>Please read our medical policy for administrating medication – this can be found on our school website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Medical Needs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4392488" cy="63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48530"/>
            <a:ext cx="4392488" cy="87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028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988840"/>
            <a:ext cx="8568951" cy="4137323"/>
          </a:xfrm>
        </p:spPr>
        <p:txBody>
          <a:bodyPr/>
          <a:lstStyle/>
          <a:p>
            <a:r>
              <a:rPr lang="en-GB" dirty="0"/>
              <a:t>A named uniform </a:t>
            </a:r>
          </a:p>
          <a:p>
            <a:r>
              <a:rPr lang="en-GB" dirty="0"/>
              <a:t>A named coat</a:t>
            </a:r>
          </a:p>
          <a:p>
            <a:r>
              <a:rPr lang="en-GB" dirty="0"/>
              <a:t>A full named water bottle everyday </a:t>
            </a:r>
          </a:p>
          <a:p>
            <a:r>
              <a:rPr lang="en-GB" dirty="0"/>
              <a:t>A healthy nut free snack – if you wish</a:t>
            </a:r>
          </a:p>
          <a:p>
            <a:r>
              <a:rPr lang="en-GB" dirty="0"/>
              <a:t>A set of spare underwear and clothes in case of accidents </a:t>
            </a:r>
          </a:p>
          <a:p>
            <a:r>
              <a:rPr lang="en-GB" dirty="0"/>
              <a:t>A named outdoor PE kit </a:t>
            </a:r>
          </a:p>
          <a:p>
            <a:r>
              <a:rPr lang="en-GB" dirty="0"/>
              <a:t>Wellies and waterproofs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child will need…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4392488" cy="63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48530"/>
            <a:ext cx="4392488" cy="87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345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92063-B977-4C38-8AB8-56A2A7AE0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93147E-B999-4885-A3EA-211A47893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09" y="72190"/>
            <a:ext cx="8946991" cy="667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9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F01715-646D-4DD1-B2B1-2419F8829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1591056"/>
            <a:ext cx="7408333" cy="4535107"/>
          </a:xfrm>
        </p:spPr>
        <p:txBody>
          <a:bodyPr/>
          <a:lstStyle/>
          <a:p>
            <a:r>
              <a:rPr lang="en-US" dirty="0"/>
              <a:t>We can’t wait to get started on our 2025/26 Reception journey  and see your child’s potential unfold along the way !</a:t>
            </a:r>
          </a:p>
          <a:p>
            <a:endParaRPr lang="en-US" dirty="0"/>
          </a:p>
          <a:p>
            <a:r>
              <a:rPr lang="en-US" dirty="0"/>
              <a:t>Happy</a:t>
            </a:r>
          </a:p>
          <a:p>
            <a:r>
              <a:rPr lang="en-US" dirty="0"/>
              <a:t>Kind</a:t>
            </a:r>
          </a:p>
          <a:p>
            <a:r>
              <a:rPr lang="en-US" dirty="0"/>
              <a:t>Emotionally literate </a:t>
            </a:r>
          </a:p>
          <a:p>
            <a:r>
              <a:rPr lang="en-US" dirty="0"/>
              <a:t>Fulfilling potential </a:t>
            </a:r>
          </a:p>
          <a:p>
            <a:r>
              <a:rPr lang="en-US" dirty="0"/>
              <a:t>#Moss Hey Reception Team – children, parents and staff working together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0245C1-CB95-45E5-A32A-40E7C051C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finally…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3993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3719B-63DC-4FBB-A273-DF9109326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01F4DF-4372-4A87-ACD7-188CD5BE0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8964487" cy="672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17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79512" y="188640"/>
            <a:ext cx="5534025" cy="1554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Talk about it Wheel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5713537" y="1412775"/>
            <a:ext cx="3178943" cy="52355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/>
              <a:t>We use the Talk about it wheel as a restorative tool to discuss any issues amongst peers </a:t>
            </a:r>
          </a:p>
          <a:p>
            <a:pPr algn="ctr"/>
            <a:endParaRPr lang="en-GB" dirty="0"/>
          </a:p>
          <a:p>
            <a:pPr marL="0" indent="0" algn="ctr">
              <a:buNone/>
            </a:pPr>
            <a:r>
              <a:rPr lang="en-GB" dirty="0"/>
              <a:t>What happened?</a:t>
            </a:r>
          </a:p>
          <a:p>
            <a:pPr marL="0" indent="0" algn="ctr">
              <a:buNone/>
            </a:pPr>
            <a:r>
              <a:rPr lang="en-GB" dirty="0"/>
              <a:t>How did it make you feel? </a:t>
            </a:r>
          </a:p>
          <a:p>
            <a:pPr marL="0" indent="0" algn="ctr">
              <a:buNone/>
            </a:pPr>
            <a:r>
              <a:rPr lang="en-GB" dirty="0"/>
              <a:t>What can we do to make it better?</a:t>
            </a:r>
          </a:p>
          <a:p>
            <a:pPr marL="0" indent="0" algn="ctr">
              <a:buNone/>
            </a:pPr>
            <a:r>
              <a:rPr lang="en-GB" dirty="0"/>
              <a:t>Let’s put things right!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76275"/>
            <a:ext cx="473392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77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Content Placeholder 2"/>
          <p:cNvSpPr>
            <a:spLocks/>
          </p:cNvSpPr>
          <p:nvPr/>
        </p:nvSpPr>
        <p:spPr bwMode="auto">
          <a:xfrm>
            <a:off x="323528" y="1052737"/>
            <a:ext cx="8496944" cy="553221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marL="0" indent="0" eaLnBrk="1" hangingPunct="1">
              <a:buClrTx/>
              <a:buSzTx/>
              <a:buFont typeface="Symbol" panose="05050102010706020507" pitchFamily="18" charset="2"/>
              <a:buNone/>
              <a:defRPr/>
            </a:pPr>
            <a:endParaRPr lang="en-GB" altLang="en-US" sz="1200" dirty="0">
              <a:latin typeface="+mj-lt"/>
            </a:endParaRPr>
          </a:p>
          <a:p>
            <a:pPr eaLnBrk="1" hangingPunct="1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latin typeface="+mj-lt"/>
              </a:rPr>
              <a:t>Statutory Baseline assessment – this is reported but no feedback is given</a:t>
            </a:r>
          </a:p>
          <a:p>
            <a:pPr eaLnBrk="1" hangingPunct="1">
              <a:buClrTx/>
              <a:buSzTx/>
              <a:buFont typeface="Arial" panose="020B0604020202020204" pitchFamily="34" charset="0"/>
              <a:buChar char="•"/>
              <a:defRPr/>
            </a:pPr>
            <a:endParaRPr lang="en-GB" altLang="en-US" sz="1200" dirty="0">
              <a:latin typeface="+mj-lt"/>
            </a:endParaRPr>
          </a:p>
          <a:p>
            <a:pPr eaLnBrk="1" hangingPunct="1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latin typeface="+mj-lt"/>
              </a:rPr>
              <a:t>We will do our own benchmark assessments</a:t>
            </a:r>
          </a:p>
          <a:p>
            <a:pPr eaLnBrk="1" hangingPunct="1">
              <a:buClrTx/>
              <a:buSzTx/>
              <a:buFont typeface="Arial" panose="020B0604020202020204" pitchFamily="34" charset="0"/>
              <a:buChar char="•"/>
              <a:defRPr/>
            </a:pPr>
            <a:endParaRPr lang="en-GB" altLang="en-US" sz="2800" dirty="0">
              <a:latin typeface="+mj-lt"/>
            </a:endParaRPr>
          </a:p>
          <a:p>
            <a:pPr eaLnBrk="1" hangingPunct="1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latin typeface="+mj-lt"/>
              </a:rPr>
              <a:t>Regular progress checks – phonics/maths</a:t>
            </a:r>
          </a:p>
          <a:p>
            <a:pPr eaLnBrk="1" hangingPunct="1">
              <a:buClrTx/>
              <a:buSzTx/>
              <a:buFont typeface="Arial" panose="020B0604020202020204" pitchFamily="34" charset="0"/>
              <a:buChar char="•"/>
              <a:defRPr/>
            </a:pPr>
            <a:endParaRPr lang="en-GB" altLang="en-US" sz="2800" dirty="0">
              <a:latin typeface="+mj-lt"/>
            </a:endParaRPr>
          </a:p>
          <a:p>
            <a:pPr marL="0" indent="0" eaLnBrk="1" hangingPunct="1">
              <a:buClrTx/>
              <a:buSzTx/>
              <a:buNone/>
              <a:defRPr/>
            </a:pPr>
            <a:endParaRPr lang="en-GB" altLang="en-US" sz="1200" dirty="0">
              <a:latin typeface="+mj-lt"/>
            </a:endParaRPr>
          </a:p>
          <a:p>
            <a:pPr eaLnBrk="1" hangingPunct="1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latin typeface="+mj-lt"/>
              </a:rPr>
              <a:t>End of year assessments – met or not yet met </a:t>
            </a:r>
          </a:p>
          <a:p>
            <a:pPr eaLnBrk="1" hangingPunct="1">
              <a:buClrTx/>
              <a:buSzTx/>
              <a:buFont typeface="Arial" panose="020B0604020202020204" pitchFamily="34" charset="0"/>
              <a:buChar char="•"/>
              <a:defRPr/>
            </a:pPr>
            <a:endParaRPr lang="en-GB" altLang="en-U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buClrTx/>
              <a:buSzTx/>
              <a:buFont typeface="Arial" panose="020B0604020202020204" pitchFamily="34" charset="0"/>
              <a:buChar char="•"/>
              <a:defRPr/>
            </a:pPr>
            <a:endParaRPr lang="en-GB" altLang="en-U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78160" y="192331"/>
            <a:ext cx="7175351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/>
            <a:r>
              <a:rPr lang="en-GB" dirty="0"/>
              <a:t>EYFS Assessment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48530"/>
            <a:ext cx="4392488" cy="87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852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EF15B-EA4A-42A8-946E-2660D0EB0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25E0F4-5BA4-4969-B94B-F571C0EA8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334"/>
            <a:ext cx="9144000" cy="643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37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735" y="38038"/>
            <a:ext cx="8229600" cy="970368"/>
          </a:xfrm>
        </p:spPr>
        <p:txBody>
          <a:bodyPr>
            <a:normAutofit/>
          </a:bodyPr>
          <a:lstStyle/>
          <a:p>
            <a:r>
              <a:rPr lang="en-GB" sz="3200" b="1" dirty="0"/>
              <a:t>Reception Timetable Autumn 1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48530"/>
            <a:ext cx="4392488" cy="87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1810C3A-04F2-41F6-9F08-43AE041B22D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7051" y="1008406"/>
            <a:ext cx="8171535" cy="4724056"/>
            <a:chOff x="332" y="935"/>
            <a:chExt cx="8438" cy="2676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C96BA622-7C6B-4116-9B34-F68C4FF6143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40" y="935"/>
              <a:ext cx="4944" cy="2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7" name="Group 205">
              <a:extLst>
                <a:ext uri="{FF2B5EF4-FFF2-40B4-BE49-F238E27FC236}">
                  <a16:creationId xmlns:a16="http://schemas.microsoft.com/office/drawing/2014/main" id="{9BDC692F-D84A-4E1B-BC90-EB9B7262D3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" y="935"/>
              <a:ext cx="8438" cy="789"/>
              <a:chOff x="332" y="935"/>
              <a:chExt cx="8438" cy="789"/>
            </a:xfrm>
          </p:grpSpPr>
          <p:sp>
            <p:nvSpPr>
              <p:cNvPr id="576" name="Rectangle 5">
                <a:extLst>
                  <a:ext uri="{FF2B5EF4-FFF2-40B4-BE49-F238E27FC236}">
                    <a16:creationId xmlns:a16="http://schemas.microsoft.com/office/drawing/2014/main" id="{4D1B5894-7219-42C5-870E-D4A68C6918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935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7" name="Rectangle 6">
                <a:extLst>
                  <a:ext uri="{FF2B5EF4-FFF2-40B4-BE49-F238E27FC236}">
                    <a16:creationId xmlns:a16="http://schemas.microsoft.com/office/drawing/2014/main" id="{975C0701-1BA2-437A-A51C-5B77FE80C6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" y="935"/>
                <a:ext cx="263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8.40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8" name="Rectangle 7">
                <a:extLst>
                  <a:ext uri="{FF2B5EF4-FFF2-40B4-BE49-F238E27FC236}">
                    <a16:creationId xmlns:a16="http://schemas.microsoft.com/office/drawing/2014/main" id="{1D27A67D-A21B-497C-AECD-16975B8204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7" y="935"/>
                <a:ext cx="99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–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9" name="Rectangle 8">
                <a:extLst>
                  <a:ext uri="{FF2B5EF4-FFF2-40B4-BE49-F238E27FC236}">
                    <a16:creationId xmlns:a16="http://schemas.microsoft.com/office/drawing/2014/main" id="{12D59B14-A44B-4F47-9B5F-66D297E725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4" y="935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0" name="Rectangle 9">
                <a:extLst>
                  <a:ext uri="{FF2B5EF4-FFF2-40B4-BE49-F238E27FC236}">
                    <a16:creationId xmlns:a16="http://schemas.microsoft.com/office/drawing/2014/main" id="{F3D15EBD-0CD7-4132-87FB-D31D1713C1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9" y="935"/>
                <a:ext cx="238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9.00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1" name="Rectangle 10">
                <a:extLst>
                  <a:ext uri="{FF2B5EF4-FFF2-40B4-BE49-F238E27FC236}">
                    <a16:creationId xmlns:a16="http://schemas.microsoft.com/office/drawing/2014/main" id="{D67E4540-DC4C-4CEC-9F69-9BB4572B84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6" y="935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2" name="Rectangle 11">
                <a:extLst>
                  <a:ext uri="{FF2B5EF4-FFF2-40B4-BE49-F238E27FC236}">
                    <a16:creationId xmlns:a16="http://schemas.microsoft.com/office/drawing/2014/main" id="{3CE4873F-C2F1-4636-8598-5F006A7ECA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6" y="935"/>
                <a:ext cx="263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9.00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3" name="Rectangle 12">
                <a:extLst>
                  <a:ext uri="{FF2B5EF4-FFF2-40B4-BE49-F238E27FC236}">
                    <a16:creationId xmlns:a16="http://schemas.microsoft.com/office/drawing/2014/main" id="{B0589BBF-2B96-440F-B00B-B0320693EA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8" y="935"/>
                <a:ext cx="99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–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4" name="Rectangle 13">
                <a:extLst>
                  <a:ext uri="{FF2B5EF4-FFF2-40B4-BE49-F238E27FC236}">
                    <a16:creationId xmlns:a16="http://schemas.microsoft.com/office/drawing/2014/main" id="{79326224-6E29-4D30-8708-7F0F3C0A6D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5" y="935"/>
                <a:ext cx="238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9.30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5" name="Rectangle 14">
                <a:extLst>
                  <a:ext uri="{FF2B5EF4-FFF2-40B4-BE49-F238E27FC236}">
                    <a16:creationId xmlns:a16="http://schemas.microsoft.com/office/drawing/2014/main" id="{0E545ED7-77DD-403D-A12B-E968D69E76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2" y="935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6" name="Rectangle 15">
                <a:extLst>
                  <a:ext uri="{FF2B5EF4-FFF2-40B4-BE49-F238E27FC236}">
                    <a16:creationId xmlns:a16="http://schemas.microsoft.com/office/drawing/2014/main" id="{11AE260D-2D4B-42AC-9301-7E9D751065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6" y="935"/>
                <a:ext cx="263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9.30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7" name="Rectangle 16">
                <a:extLst>
                  <a:ext uri="{FF2B5EF4-FFF2-40B4-BE49-F238E27FC236}">
                    <a16:creationId xmlns:a16="http://schemas.microsoft.com/office/drawing/2014/main" id="{EE5B1DD4-6230-43FD-9A8B-55FD91C8A1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8" y="935"/>
                <a:ext cx="99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–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8" name="Rectangle 17">
                <a:extLst>
                  <a:ext uri="{FF2B5EF4-FFF2-40B4-BE49-F238E27FC236}">
                    <a16:creationId xmlns:a16="http://schemas.microsoft.com/office/drawing/2014/main" id="{FBF5C357-B903-4FDF-BA8F-630BB88B48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5" y="935"/>
                <a:ext cx="29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10.30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9" name="Rectangle 18">
                <a:extLst>
                  <a:ext uri="{FF2B5EF4-FFF2-40B4-BE49-F238E27FC236}">
                    <a16:creationId xmlns:a16="http://schemas.microsoft.com/office/drawing/2014/main" id="{4F9101FB-7EAD-45CC-A40D-C69CCD37C8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0" y="935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0" name="Rectangle 19">
                <a:extLst>
                  <a:ext uri="{FF2B5EF4-FFF2-40B4-BE49-F238E27FC236}">
                    <a16:creationId xmlns:a16="http://schemas.microsoft.com/office/drawing/2014/main" id="{BFF31ECD-34CB-41B2-B309-CEECD45EA0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5" y="935"/>
                <a:ext cx="320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10.30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1" name="Rectangle 20">
                <a:extLst>
                  <a:ext uri="{FF2B5EF4-FFF2-40B4-BE49-F238E27FC236}">
                    <a16:creationId xmlns:a16="http://schemas.microsoft.com/office/drawing/2014/main" id="{E4F90DC5-327B-4E57-97CB-82A63AFEC1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6" y="935"/>
                <a:ext cx="99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–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2" name="Rectangle 21">
                <a:extLst>
                  <a:ext uri="{FF2B5EF4-FFF2-40B4-BE49-F238E27FC236}">
                    <a16:creationId xmlns:a16="http://schemas.microsoft.com/office/drawing/2014/main" id="{CB157DCB-9EF3-4600-A0F7-D6FC495D31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935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3" name="Rectangle 22">
                <a:extLst>
                  <a:ext uri="{FF2B5EF4-FFF2-40B4-BE49-F238E27FC236}">
                    <a16:creationId xmlns:a16="http://schemas.microsoft.com/office/drawing/2014/main" id="{93CF205C-69C9-44C6-8273-F1E7D4E46E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935"/>
                <a:ext cx="29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10.40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4" name="Rectangle 23">
                <a:extLst>
                  <a:ext uri="{FF2B5EF4-FFF2-40B4-BE49-F238E27FC236}">
                    <a16:creationId xmlns:a16="http://schemas.microsoft.com/office/drawing/2014/main" id="{C12EDF59-DA78-47EB-9D6C-9F5B07C660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3" y="935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5" name="Rectangle 24">
                <a:extLst>
                  <a:ext uri="{FF2B5EF4-FFF2-40B4-BE49-F238E27FC236}">
                    <a16:creationId xmlns:a16="http://schemas.microsoft.com/office/drawing/2014/main" id="{59848A05-CBA7-4713-930E-0798F4790F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6" y="935"/>
                <a:ext cx="320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10.40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6" name="Rectangle 25">
                <a:extLst>
                  <a:ext uri="{FF2B5EF4-FFF2-40B4-BE49-F238E27FC236}">
                    <a16:creationId xmlns:a16="http://schemas.microsoft.com/office/drawing/2014/main" id="{93E3FE01-1363-43A2-B1B9-C7CD3BC3B6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7" y="935"/>
                <a:ext cx="99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–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7" name="Rectangle 26">
                <a:extLst>
                  <a:ext uri="{FF2B5EF4-FFF2-40B4-BE49-F238E27FC236}">
                    <a16:creationId xmlns:a16="http://schemas.microsoft.com/office/drawing/2014/main" id="{364589BA-0E25-46B5-984F-19BC4A1841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5" y="935"/>
                <a:ext cx="29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10.50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8" name="Rectangle 27">
                <a:extLst>
                  <a:ext uri="{FF2B5EF4-FFF2-40B4-BE49-F238E27FC236}">
                    <a16:creationId xmlns:a16="http://schemas.microsoft.com/office/drawing/2014/main" id="{3313ECE0-61BF-4CE2-9735-3C4DA5A6CC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9" y="935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9" name="Rectangle 28">
                <a:extLst>
                  <a:ext uri="{FF2B5EF4-FFF2-40B4-BE49-F238E27FC236}">
                    <a16:creationId xmlns:a16="http://schemas.microsoft.com/office/drawing/2014/main" id="{3DF76B9B-BC96-4EDF-B255-5BA0EAAE2A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4" y="935"/>
                <a:ext cx="320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10.50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0" name="Rectangle 29">
                <a:extLst>
                  <a:ext uri="{FF2B5EF4-FFF2-40B4-BE49-F238E27FC236}">
                    <a16:creationId xmlns:a16="http://schemas.microsoft.com/office/drawing/2014/main" id="{4F8CA9D0-25F8-44D1-AC05-FAB6E5DF6B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5" y="935"/>
                <a:ext cx="74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1" name="Rectangle 30">
                <a:extLst>
                  <a:ext uri="{FF2B5EF4-FFF2-40B4-BE49-F238E27FC236}">
                    <a16:creationId xmlns:a16="http://schemas.microsoft.com/office/drawing/2014/main" id="{2FFC13E0-1F3A-4F66-A3D4-BF89766B62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8" y="935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2" name="Rectangle 31">
                <a:extLst>
                  <a:ext uri="{FF2B5EF4-FFF2-40B4-BE49-F238E27FC236}">
                    <a16:creationId xmlns:a16="http://schemas.microsoft.com/office/drawing/2014/main" id="{6A0991EF-0E07-42B4-B4F6-8BAF11CDA5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1" y="935"/>
                <a:ext cx="29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11.00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3" name="Rectangle 32">
                <a:extLst>
                  <a:ext uri="{FF2B5EF4-FFF2-40B4-BE49-F238E27FC236}">
                    <a16:creationId xmlns:a16="http://schemas.microsoft.com/office/drawing/2014/main" id="{7EC413D4-7097-483F-A063-E0A8DC6403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8" y="935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4" name="Rectangle 33">
                <a:extLst>
                  <a:ext uri="{FF2B5EF4-FFF2-40B4-BE49-F238E27FC236}">
                    <a16:creationId xmlns:a16="http://schemas.microsoft.com/office/drawing/2014/main" id="{7D4F7F76-2566-4403-8299-7772D6726A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1" y="935"/>
                <a:ext cx="29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11.00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5" name="Rectangle 34">
                <a:extLst>
                  <a:ext uri="{FF2B5EF4-FFF2-40B4-BE49-F238E27FC236}">
                    <a16:creationId xmlns:a16="http://schemas.microsoft.com/office/drawing/2014/main" id="{A6D05AFA-4140-432D-A411-5A00D399C4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6" y="935"/>
                <a:ext cx="74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6" name="Rectangle 35">
                <a:extLst>
                  <a:ext uri="{FF2B5EF4-FFF2-40B4-BE49-F238E27FC236}">
                    <a16:creationId xmlns:a16="http://schemas.microsoft.com/office/drawing/2014/main" id="{7FDCB6B6-105E-4601-91B8-386D7BC048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8" y="935"/>
                <a:ext cx="29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12.00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7" name="Rectangle 36">
                <a:extLst>
                  <a:ext uri="{FF2B5EF4-FFF2-40B4-BE49-F238E27FC236}">
                    <a16:creationId xmlns:a16="http://schemas.microsoft.com/office/drawing/2014/main" id="{02E6E4FD-3D81-4D62-BED7-2F70E9C5D9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3" y="935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8" name="Rectangle 37">
                <a:extLst>
                  <a:ext uri="{FF2B5EF4-FFF2-40B4-BE49-F238E27FC236}">
                    <a16:creationId xmlns:a16="http://schemas.microsoft.com/office/drawing/2014/main" id="{E0AA4338-2D67-4DC3-88C1-D51247636E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1" y="935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9" name="Rectangle 38">
                <a:extLst>
                  <a:ext uri="{FF2B5EF4-FFF2-40B4-BE49-F238E27FC236}">
                    <a16:creationId xmlns:a16="http://schemas.microsoft.com/office/drawing/2014/main" id="{F77F7BC9-A261-412A-B24C-E13B6C8E61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0" y="935"/>
                <a:ext cx="263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1.00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0" name="Rectangle 39">
                <a:extLst>
                  <a:ext uri="{FF2B5EF4-FFF2-40B4-BE49-F238E27FC236}">
                    <a16:creationId xmlns:a16="http://schemas.microsoft.com/office/drawing/2014/main" id="{ACE55611-3A42-4BAE-86C3-09F5180F33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2" y="935"/>
                <a:ext cx="99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–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1" name="Rectangle 40">
                <a:extLst>
                  <a:ext uri="{FF2B5EF4-FFF2-40B4-BE49-F238E27FC236}">
                    <a16:creationId xmlns:a16="http://schemas.microsoft.com/office/drawing/2014/main" id="{E29436E0-5DE0-49A0-ADA9-63E37F1DDD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0" y="935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2" name="Rectangle 41">
                <a:extLst>
                  <a:ext uri="{FF2B5EF4-FFF2-40B4-BE49-F238E27FC236}">
                    <a16:creationId xmlns:a16="http://schemas.microsoft.com/office/drawing/2014/main" id="{859159DA-7088-4851-A92C-F27B3F05D1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4" y="935"/>
                <a:ext cx="238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1.15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3" name="Rectangle 42">
                <a:extLst>
                  <a:ext uri="{FF2B5EF4-FFF2-40B4-BE49-F238E27FC236}">
                    <a16:creationId xmlns:a16="http://schemas.microsoft.com/office/drawing/2014/main" id="{C040235C-D1EA-4654-8DD7-52E9F05052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2" y="935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4" name="Rectangle 43">
                <a:extLst>
                  <a:ext uri="{FF2B5EF4-FFF2-40B4-BE49-F238E27FC236}">
                    <a16:creationId xmlns:a16="http://schemas.microsoft.com/office/drawing/2014/main" id="{DFC75997-2B1E-4FE1-B39D-A02A306EE3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76" y="935"/>
                <a:ext cx="263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1.15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5" name="Rectangle 44">
                <a:extLst>
                  <a:ext uri="{FF2B5EF4-FFF2-40B4-BE49-F238E27FC236}">
                    <a16:creationId xmlns:a16="http://schemas.microsoft.com/office/drawing/2014/main" id="{0C761B2F-B55B-4811-A1EE-26799AED9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98" y="935"/>
                <a:ext cx="99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–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6" name="Rectangle 45">
                <a:extLst>
                  <a:ext uri="{FF2B5EF4-FFF2-40B4-BE49-F238E27FC236}">
                    <a16:creationId xmlns:a16="http://schemas.microsoft.com/office/drawing/2014/main" id="{DA6D74B5-49BD-4191-BF29-5381D3197A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5" y="935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7" name="Rectangle 46">
                <a:extLst>
                  <a:ext uri="{FF2B5EF4-FFF2-40B4-BE49-F238E27FC236}">
                    <a16:creationId xmlns:a16="http://schemas.microsoft.com/office/drawing/2014/main" id="{C0733966-ECE9-457D-B84B-F670BA22FD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80" y="935"/>
                <a:ext cx="238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1.30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8" name="Rectangle 47">
                <a:extLst>
                  <a:ext uri="{FF2B5EF4-FFF2-40B4-BE49-F238E27FC236}">
                    <a16:creationId xmlns:a16="http://schemas.microsoft.com/office/drawing/2014/main" id="{2D2960FF-9968-4B89-BE19-C818B47FD1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77" y="935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9" name="Rectangle 48">
                <a:extLst>
                  <a:ext uri="{FF2B5EF4-FFF2-40B4-BE49-F238E27FC236}">
                    <a16:creationId xmlns:a16="http://schemas.microsoft.com/office/drawing/2014/main" id="{90B42D66-478C-4318-B7C3-21BA151900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41" y="935"/>
                <a:ext cx="263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1.30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0" name="Rectangle 49">
                <a:extLst>
                  <a:ext uri="{FF2B5EF4-FFF2-40B4-BE49-F238E27FC236}">
                    <a16:creationId xmlns:a16="http://schemas.microsoft.com/office/drawing/2014/main" id="{01EF9107-ACE5-4FCE-A0AC-8AE6080032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63" y="935"/>
                <a:ext cx="99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–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1" name="Rectangle 50">
                <a:extLst>
                  <a:ext uri="{FF2B5EF4-FFF2-40B4-BE49-F238E27FC236}">
                    <a16:creationId xmlns:a16="http://schemas.microsoft.com/office/drawing/2014/main" id="{EB5AD407-F277-44CE-9DC0-172D7612F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21" y="935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2" name="Rectangle 51">
                <a:extLst>
                  <a:ext uri="{FF2B5EF4-FFF2-40B4-BE49-F238E27FC236}">
                    <a16:creationId xmlns:a16="http://schemas.microsoft.com/office/drawing/2014/main" id="{F4E1B603-5C25-4C08-A417-3B82C4F4A8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45" y="935"/>
                <a:ext cx="238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2.30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3" name="Rectangle 52">
                <a:extLst>
                  <a:ext uri="{FF2B5EF4-FFF2-40B4-BE49-F238E27FC236}">
                    <a16:creationId xmlns:a16="http://schemas.microsoft.com/office/drawing/2014/main" id="{5E4BFFFD-BBF9-4304-B6C1-721D362801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3" y="935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4" name="Rectangle 53">
                <a:extLst>
                  <a:ext uri="{FF2B5EF4-FFF2-40B4-BE49-F238E27FC236}">
                    <a16:creationId xmlns:a16="http://schemas.microsoft.com/office/drawing/2014/main" id="{A58D7BE9-B019-4549-A68B-58090408E8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48" y="935"/>
                <a:ext cx="263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2.30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5" name="Rectangle 54">
                <a:extLst>
                  <a:ext uri="{FF2B5EF4-FFF2-40B4-BE49-F238E27FC236}">
                    <a16:creationId xmlns:a16="http://schemas.microsoft.com/office/drawing/2014/main" id="{E6F34B25-3663-433B-9FFE-0EA9E03130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70" y="935"/>
                <a:ext cx="99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–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6" name="Rectangle 55">
                <a:extLst>
                  <a:ext uri="{FF2B5EF4-FFF2-40B4-BE49-F238E27FC236}">
                    <a16:creationId xmlns:a16="http://schemas.microsoft.com/office/drawing/2014/main" id="{C41595BB-00ED-4BB3-8CA0-E276082D71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27" y="935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7" name="Rectangle 56">
                <a:extLst>
                  <a:ext uri="{FF2B5EF4-FFF2-40B4-BE49-F238E27FC236}">
                    <a16:creationId xmlns:a16="http://schemas.microsoft.com/office/drawing/2014/main" id="{121A94D0-542C-4A80-B3CB-620B4143F0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89" y="1005"/>
                <a:ext cx="238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3.00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8" name="Rectangle 57">
                <a:extLst>
                  <a:ext uri="{FF2B5EF4-FFF2-40B4-BE49-F238E27FC236}">
                    <a16:creationId xmlns:a16="http://schemas.microsoft.com/office/drawing/2014/main" id="{52A804FC-9E5D-4D4B-B894-27AED1E6A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86" y="1005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9" name="Rectangle 58">
                <a:extLst>
                  <a:ext uri="{FF2B5EF4-FFF2-40B4-BE49-F238E27FC236}">
                    <a16:creationId xmlns:a16="http://schemas.microsoft.com/office/drawing/2014/main" id="{B0BBFFAC-2B41-42F6-8417-9007AA695E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08" y="935"/>
                <a:ext cx="263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3.10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0" name="Rectangle 59">
                <a:extLst>
                  <a:ext uri="{FF2B5EF4-FFF2-40B4-BE49-F238E27FC236}">
                    <a16:creationId xmlns:a16="http://schemas.microsoft.com/office/drawing/2014/main" id="{D24778EA-7A7C-4294-B454-ED3318F252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30" y="935"/>
                <a:ext cx="99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–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1" name="Rectangle 60">
                <a:extLst>
                  <a:ext uri="{FF2B5EF4-FFF2-40B4-BE49-F238E27FC236}">
                    <a16:creationId xmlns:a16="http://schemas.microsoft.com/office/drawing/2014/main" id="{733FC024-4A72-490D-8894-B0121C7835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87" y="935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2" name="Rectangle 61">
                <a:extLst>
                  <a:ext uri="{FF2B5EF4-FFF2-40B4-BE49-F238E27FC236}">
                    <a16:creationId xmlns:a16="http://schemas.microsoft.com/office/drawing/2014/main" id="{9E2B3709-0F22-435C-88DF-853D5CFDBF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49" y="1005"/>
                <a:ext cx="263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3.20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3" name="Rectangle 62">
                <a:extLst>
                  <a:ext uri="{FF2B5EF4-FFF2-40B4-BE49-F238E27FC236}">
                    <a16:creationId xmlns:a16="http://schemas.microsoft.com/office/drawing/2014/main" id="{1284988D-4C49-4179-891E-3B7D94AFA9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71" y="1005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4" name="Rectangle 63">
                <a:extLst>
                  <a:ext uri="{FF2B5EF4-FFF2-40B4-BE49-F238E27FC236}">
                    <a16:creationId xmlns:a16="http://schemas.microsoft.com/office/drawing/2014/main" id="{B358C738-3C1A-4E11-A704-E370F17B74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" y="935"/>
                <a:ext cx="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5" name="Rectangle 64">
                <a:extLst>
                  <a:ext uri="{FF2B5EF4-FFF2-40B4-BE49-F238E27FC236}">
                    <a16:creationId xmlns:a16="http://schemas.microsoft.com/office/drawing/2014/main" id="{8CAE332D-6E19-40A4-A30D-2F0CD96B7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" y="935"/>
                <a:ext cx="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6" name="Rectangle 65">
                <a:extLst>
                  <a:ext uri="{FF2B5EF4-FFF2-40B4-BE49-F238E27FC236}">
                    <a16:creationId xmlns:a16="http://schemas.microsoft.com/office/drawing/2014/main" id="{4C3DB919-CB52-4069-9F24-06349764C9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" y="935"/>
                <a:ext cx="26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7" name="Rectangle 66">
                <a:extLst>
                  <a:ext uri="{FF2B5EF4-FFF2-40B4-BE49-F238E27FC236}">
                    <a16:creationId xmlns:a16="http://schemas.microsoft.com/office/drawing/2014/main" id="{DE7BA472-D1FC-4B7D-BF58-B25BD68C39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3" y="935"/>
                <a:ext cx="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8" name="Rectangle 67">
                <a:extLst>
                  <a:ext uri="{FF2B5EF4-FFF2-40B4-BE49-F238E27FC236}">
                    <a16:creationId xmlns:a16="http://schemas.microsoft.com/office/drawing/2014/main" id="{4C907133-0E75-4748-99E5-68921D30BF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935"/>
                <a:ext cx="649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9" name="Rectangle 68">
                <a:extLst>
                  <a:ext uri="{FF2B5EF4-FFF2-40B4-BE49-F238E27FC236}">
                    <a16:creationId xmlns:a16="http://schemas.microsoft.com/office/drawing/2014/main" id="{D768E2E4-A053-4F89-81E6-E12FE67BF2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0" y="935"/>
                <a:ext cx="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0" name="Rectangle 69">
                <a:extLst>
                  <a:ext uri="{FF2B5EF4-FFF2-40B4-BE49-F238E27FC236}">
                    <a16:creationId xmlns:a16="http://schemas.microsoft.com/office/drawing/2014/main" id="{1CE2E8E6-155B-437C-B402-4E07434480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8" y="935"/>
                <a:ext cx="592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1" name="Rectangle 70">
                <a:extLst>
                  <a:ext uri="{FF2B5EF4-FFF2-40B4-BE49-F238E27FC236}">
                    <a16:creationId xmlns:a16="http://schemas.microsoft.com/office/drawing/2014/main" id="{A11D60AA-D439-459C-87B9-221328305E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0" y="935"/>
                <a:ext cx="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2" name="Rectangle 71">
                <a:extLst>
                  <a:ext uri="{FF2B5EF4-FFF2-40B4-BE49-F238E27FC236}">
                    <a16:creationId xmlns:a16="http://schemas.microsoft.com/office/drawing/2014/main" id="{B91AB81B-9F37-4360-AD3B-0046E82156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8" y="935"/>
                <a:ext cx="641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3" name="Rectangle 72">
                <a:extLst>
                  <a:ext uri="{FF2B5EF4-FFF2-40B4-BE49-F238E27FC236}">
                    <a16:creationId xmlns:a16="http://schemas.microsoft.com/office/drawing/2014/main" id="{BABDCD8C-EC44-4DF3-B128-E37D76455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9" y="935"/>
                <a:ext cx="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4" name="Rectangle 73">
                <a:extLst>
                  <a:ext uri="{FF2B5EF4-FFF2-40B4-BE49-F238E27FC236}">
                    <a16:creationId xmlns:a16="http://schemas.microsoft.com/office/drawing/2014/main" id="{51325F5C-9FFD-432A-B2A6-69B16B6B5A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7" y="935"/>
                <a:ext cx="72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5" name="Rectangle 74">
                <a:extLst>
                  <a:ext uri="{FF2B5EF4-FFF2-40B4-BE49-F238E27FC236}">
                    <a16:creationId xmlns:a16="http://schemas.microsoft.com/office/drawing/2014/main" id="{01A6137D-0B98-4F2E-AD65-E37A8D6A98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0" y="935"/>
                <a:ext cx="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6" name="Rectangle 75">
                <a:extLst>
                  <a:ext uri="{FF2B5EF4-FFF2-40B4-BE49-F238E27FC236}">
                    <a16:creationId xmlns:a16="http://schemas.microsoft.com/office/drawing/2014/main" id="{E0B36DDB-C4E8-49D1-9332-ED47D9A3ED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8" y="935"/>
                <a:ext cx="691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7" name="Rectangle 76">
                <a:extLst>
                  <a:ext uri="{FF2B5EF4-FFF2-40B4-BE49-F238E27FC236}">
                    <a16:creationId xmlns:a16="http://schemas.microsoft.com/office/drawing/2014/main" id="{FD2395C7-29EC-4D4F-8DC4-BB898D80F0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9" y="935"/>
                <a:ext cx="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8" name="Rectangle 77">
                <a:extLst>
                  <a:ext uri="{FF2B5EF4-FFF2-40B4-BE49-F238E27FC236}">
                    <a16:creationId xmlns:a16="http://schemas.microsoft.com/office/drawing/2014/main" id="{5752417E-004D-4D4F-920C-211342E8F1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7" y="935"/>
                <a:ext cx="69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9" name="Rectangle 78">
                <a:extLst>
                  <a:ext uri="{FF2B5EF4-FFF2-40B4-BE49-F238E27FC236}">
                    <a16:creationId xmlns:a16="http://schemas.microsoft.com/office/drawing/2014/main" id="{D2DD72C5-1E6D-44BC-A8EA-2520C03022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7" y="935"/>
                <a:ext cx="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0" name="Rectangle 79">
                <a:extLst>
                  <a:ext uri="{FF2B5EF4-FFF2-40B4-BE49-F238E27FC236}">
                    <a16:creationId xmlns:a16="http://schemas.microsoft.com/office/drawing/2014/main" id="{F8C55197-C729-4D8B-A452-1D0E45DD40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5" y="935"/>
                <a:ext cx="69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1" name="Rectangle 80">
                <a:extLst>
                  <a:ext uri="{FF2B5EF4-FFF2-40B4-BE49-F238E27FC236}">
                    <a16:creationId xmlns:a16="http://schemas.microsoft.com/office/drawing/2014/main" id="{217A95DA-7F2F-4877-8A84-CEB2BC9CAF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5" y="935"/>
                <a:ext cx="9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2" name="Rectangle 81">
                <a:extLst>
                  <a:ext uri="{FF2B5EF4-FFF2-40B4-BE49-F238E27FC236}">
                    <a16:creationId xmlns:a16="http://schemas.microsoft.com/office/drawing/2014/main" id="{E43EE46D-0FC9-4FA8-863E-56F1848500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4" y="935"/>
                <a:ext cx="476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3" name="Rectangle 82">
                <a:extLst>
                  <a:ext uri="{FF2B5EF4-FFF2-40B4-BE49-F238E27FC236}">
                    <a16:creationId xmlns:a16="http://schemas.microsoft.com/office/drawing/2014/main" id="{AF32184D-CDB3-4BF6-B06E-634155D0B1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0" y="935"/>
                <a:ext cx="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4" name="Rectangle 83">
                <a:extLst>
                  <a:ext uri="{FF2B5EF4-FFF2-40B4-BE49-F238E27FC236}">
                    <a16:creationId xmlns:a16="http://schemas.microsoft.com/office/drawing/2014/main" id="{9A20C5BA-636B-4358-A6BF-FBD938E10D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8" y="935"/>
                <a:ext cx="67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5" name="Rectangle 84">
                <a:extLst>
                  <a:ext uri="{FF2B5EF4-FFF2-40B4-BE49-F238E27FC236}">
                    <a16:creationId xmlns:a16="http://schemas.microsoft.com/office/drawing/2014/main" id="{EC9DF8EA-F50E-4901-B64B-D7D2613E77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2" y="935"/>
                <a:ext cx="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6" name="Rectangle 85">
                <a:extLst>
                  <a:ext uri="{FF2B5EF4-FFF2-40B4-BE49-F238E27FC236}">
                    <a16:creationId xmlns:a16="http://schemas.microsoft.com/office/drawing/2014/main" id="{F30A4EB1-4445-452E-A64E-B0E94B6C28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0" y="935"/>
                <a:ext cx="625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7" name="Rectangle 86">
                <a:extLst>
                  <a:ext uri="{FF2B5EF4-FFF2-40B4-BE49-F238E27FC236}">
                    <a16:creationId xmlns:a16="http://schemas.microsoft.com/office/drawing/2014/main" id="{529803B1-9422-4037-887D-0EC4317A5D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35" y="935"/>
                <a:ext cx="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8" name="Rectangle 87">
                <a:extLst>
                  <a:ext uri="{FF2B5EF4-FFF2-40B4-BE49-F238E27FC236}">
                    <a16:creationId xmlns:a16="http://schemas.microsoft.com/office/drawing/2014/main" id="{D8E9358C-F130-4D77-BC2B-2B87600723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3" y="935"/>
                <a:ext cx="69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9" name="Rectangle 88">
                <a:extLst>
                  <a:ext uri="{FF2B5EF4-FFF2-40B4-BE49-F238E27FC236}">
                    <a16:creationId xmlns:a16="http://schemas.microsoft.com/office/drawing/2014/main" id="{74B022D4-9778-4F3D-8EA9-64B1294916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1" y="935"/>
                <a:ext cx="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0" name="Rectangle 89">
                <a:extLst>
                  <a:ext uri="{FF2B5EF4-FFF2-40B4-BE49-F238E27FC236}">
                    <a16:creationId xmlns:a16="http://schemas.microsoft.com/office/drawing/2014/main" id="{D33DE01E-1648-45C4-8858-AD824AEA42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9" y="935"/>
                <a:ext cx="469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1" name="Rectangle 90">
                <a:extLst>
                  <a:ext uri="{FF2B5EF4-FFF2-40B4-BE49-F238E27FC236}">
                    <a16:creationId xmlns:a16="http://schemas.microsoft.com/office/drawing/2014/main" id="{C3D92EC3-AC42-450D-9A7F-E40F8F15D5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18" y="935"/>
                <a:ext cx="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2" name="Rectangle 91">
                <a:extLst>
                  <a:ext uri="{FF2B5EF4-FFF2-40B4-BE49-F238E27FC236}">
                    <a16:creationId xmlns:a16="http://schemas.microsoft.com/office/drawing/2014/main" id="{9FAD788D-C5D8-4AA0-8D8C-CBF085CB5B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26" y="935"/>
                <a:ext cx="435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3" name="Rectangle 92">
                <a:extLst>
                  <a:ext uri="{FF2B5EF4-FFF2-40B4-BE49-F238E27FC236}">
                    <a16:creationId xmlns:a16="http://schemas.microsoft.com/office/drawing/2014/main" id="{6BE3D1C2-63CC-4D57-85C5-6EEB26BC97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61" y="935"/>
                <a:ext cx="9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4" name="Rectangle 93">
                <a:extLst>
                  <a:ext uri="{FF2B5EF4-FFF2-40B4-BE49-F238E27FC236}">
                    <a16:creationId xmlns:a16="http://schemas.microsoft.com/office/drawing/2014/main" id="{DC663452-7C3A-43DC-A0DF-8A2F3C74C3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61" y="935"/>
                <a:ext cx="9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5" name="Rectangle 94">
                <a:extLst>
                  <a:ext uri="{FF2B5EF4-FFF2-40B4-BE49-F238E27FC236}">
                    <a16:creationId xmlns:a16="http://schemas.microsoft.com/office/drawing/2014/main" id="{41BF9FFF-366A-4DE8-AF0C-1D32854F72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" y="939"/>
                <a:ext cx="8" cy="1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6" name="Rectangle 95">
                <a:extLst>
                  <a:ext uri="{FF2B5EF4-FFF2-40B4-BE49-F238E27FC236}">
                    <a16:creationId xmlns:a16="http://schemas.microsoft.com/office/drawing/2014/main" id="{74B02A72-CF1B-484D-A1F8-87F3167F1D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3" y="939"/>
                <a:ext cx="8" cy="1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7" name="Rectangle 96">
                <a:extLst>
                  <a:ext uri="{FF2B5EF4-FFF2-40B4-BE49-F238E27FC236}">
                    <a16:creationId xmlns:a16="http://schemas.microsoft.com/office/drawing/2014/main" id="{9212EA60-C12F-472F-806F-F507A9CE6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0" y="939"/>
                <a:ext cx="8" cy="1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8" name="Rectangle 97">
                <a:extLst>
                  <a:ext uri="{FF2B5EF4-FFF2-40B4-BE49-F238E27FC236}">
                    <a16:creationId xmlns:a16="http://schemas.microsoft.com/office/drawing/2014/main" id="{EE3C235F-6F2E-4C72-B41F-B22AEDA01B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0" y="939"/>
                <a:ext cx="8" cy="1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9" name="Rectangle 98">
                <a:extLst>
                  <a:ext uri="{FF2B5EF4-FFF2-40B4-BE49-F238E27FC236}">
                    <a16:creationId xmlns:a16="http://schemas.microsoft.com/office/drawing/2014/main" id="{8CDF73C0-E127-4E84-BA2D-1EF4202D07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9" y="939"/>
                <a:ext cx="8" cy="1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0" name="Rectangle 99">
                <a:extLst>
                  <a:ext uri="{FF2B5EF4-FFF2-40B4-BE49-F238E27FC236}">
                    <a16:creationId xmlns:a16="http://schemas.microsoft.com/office/drawing/2014/main" id="{5E5EA34D-37EC-4254-A39B-6771C93248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0" y="939"/>
                <a:ext cx="8" cy="1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1" name="Rectangle 100">
                <a:extLst>
                  <a:ext uri="{FF2B5EF4-FFF2-40B4-BE49-F238E27FC236}">
                    <a16:creationId xmlns:a16="http://schemas.microsoft.com/office/drawing/2014/main" id="{FEFF1BE7-7EED-4021-B516-846685954C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9" y="939"/>
                <a:ext cx="8" cy="1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2" name="Rectangle 101">
                <a:extLst>
                  <a:ext uri="{FF2B5EF4-FFF2-40B4-BE49-F238E27FC236}">
                    <a16:creationId xmlns:a16="http://schemas.microsoft.com/office/drawing/2014/main" id="{7F6D8F1B-DB6A-470F-B288-FEF3C54F86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7" y="939"/>
                <a:ext cx="8" cy="1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3" name="Rectangle 102">
                <a:extLst>
                  <a:ext uri="{FF2B5EF4-FFF2-40B4-BE49-F238E27FC236}">
                    <a16:creationId xmlns:a16="http://schemas.microsoft.com/office/drawing/2014/main" id="{50533B21-FBC8-4DD9-82BF-54FB408C5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5" y="939"/>
                <a:ext cx="9" cy="1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4" name="Rectangle 103">
                <a:extLst>
                  <a:ext uri="{FF2B5EF4-FFF2-40B4-BE49-F238E27FC236}">
                    <a16:creationId xmlns:a16="http://schemas.microsoft.com/office/drawing/2014/main" id="{472BA4F9-EA91-40F4-8325-C30BD56ADC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0" y="939"/>
                <a:ext cx="8" cy="1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5" name="Rectangle 104">
                <a:extLst>
                  <a:ext uri="{FF2B5EF4-FFF2-40B4-BE49-F238E27FC236}">
                    <a16:creationId xmlns:a16="http://schemas.microsoft.com/office/drawing/2014/main" id="{55D83FFD-B234-4A7C-95E7-5A13AF7782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2" y="939"/>
                <a:ext cx="8" cy="1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6" name="Rectangle 105">
                <a:extLst>
                  <a:ext uri="{FF2B5EF4-FFF2-40B4-BE49-F238E27FC236}">
                    <a16:creationId xmlns:a16="http://schemas.microsoft.com/office/drawing/2014/main" id="{FC6B1E48-E0CF-4FA6-B141-EA6254D6AB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35" y="939"/>
                <a:ext cx="8" cy="1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7" name="Rectangle 106">
                <a:extLst>
                  <a:ext uri="{FF2B5EF4-FFF2-40B4-BE49-F238E27FC236}">
                    <a16:creationId xmlns:a16="http://schemas.microsoft.com/office/drawing/2014/main" id="{752A069D-A2E7-45BC-83D2-E5F2BFA223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1" y="939"/>
                <a:ext cx="8" cy="1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8" name="Rectangle 107">
                <a:extLst>
                  <a:ext uri="{FF2B5EF4-FFF2-40B4-BE49-F238E27FC236}">
                    <a16:creationId xmlns:a16="http://schemas.microsoft.com/office/drawing/2014/main" id="{90EEE16E-639F-4B6E-A854-FF88D8CF93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18" y="939"/>
                <a:ext cx="8" cy="1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9" name="Rectangle 108">
                <a:extLst>
                  <a:ext uri="{FF2B5EF4-FFF2-40B4-BE49-F238E27FC236}">
                    <a16:creationId xmlns:a16="http://schemas.microsoft.com/office/drawing/2014/main" id="{0E5EABD7-C572-4D96-87D8-0815ADD859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61" y="939"/>
                <a:ext cx="9" cy="1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0" name="Rectangle 109">
                <a:extLst>
                  <a:ext uri="{FF2B5EF4-FFF2-40B4-BE49-F238E27FC236}">
                    <a16:creationId xmlns:a16="http://schemas.microsoft.com/office/drawing/2014/main" id="{1C3BBA90-C601-4541-BBFD-75D4305468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" y="1080"/>
                <a:ext cx="255" cy="557"/>
              </a:xfrm>
              <a:prstGeom prst="rect">
                <a:avLst/>
              </a:prstGeom>
              <a:solidFill>
                <a:srgbClr val="FFE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1" name="Rectangle 110">
                <a:extLst>
                  <a:ext uri="{FF2B5EF4-FFF2-40B4-BE49-F238E27FC236}">
                    <a16:creationId xmlns:a16="http://schemas.microsoft.com/office/drawing/2014/main" id="{32F1E374-8E6B-4CBC-8192-D82FA11BDB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" y="1080"/>
                <a:ext cx="139" cy="557"/>
              </a:xfrm>
              <a:prstGeom prst="rect">
                <a:avLst/>
              </a:prstGeom>
              <a:solidFill>
                <a:srgbClr val="FFE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2" name="Rectangle 111">
                <a:extLst>
                  <a:ext uri="{FF2B5EF4-FFF2-40B4-BE49-F238E27FC236}">
                    <a16:creationId xmlns:a16="http://schemas.microsoft.com/office/drawing/2014/main" id="{DE22FC83-1C16-424D-B14C-6835CBBF9A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02" y="1207"/>
                <a:ext cx="403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Monday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3" name="Rectangle 112">
                <a:extLst>
                  <a:ext uri="{FF2B5EF4-FFF2-40B4-BE49-F238E27FC236}">
                    <a16:creationId xmlns:a16="http://schemas.microsoft.com/office/drawing/2014/main" id="{8AAB9BCA-517E-49FA-AF2B-819DE9E302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72" y="1195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4" name="Rectangle 113">
                <a:extLst>
                  <a:ext uri="{FF2B5EF4-FFF2-40B4-BE49-F238E27FC236}">
                    <a16:creationId xmlns:a16="http://schemas.microsoft.com/office/drawing/2014/main" id="{E457814C-9495-464A-AB14-ABF7B59D54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1080"/>
                <a:ext cx="657" cy="557"/>
              </a:xfrm>
              <a:prstGeom prst="rect">
                <a:avLst/>
              </a:prstGeom>
              <a:solidFill>
                <a:srgbClr val="FFE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5" name="Rectangle 114">
                <a:extLst>
                  <a:ext uri="{FF2B5EF4-FFF2-40B4-BE49-F238E27FC236}">
                    <a16:creationId xmlns:a16="http://schemas.microsoft.com/office/drawing/2014/main" id="{120C4B45-A169-45F9-A71D-AAA90A7D4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9" y="1080"/>
                <a:ext cx="542" cy="70"/>
              </a:xfrm>
              <a:prstGeom prst="rect">
                <a:avLst/>
              </a:prstGeom>
              <a:solidFill>
                <a:srgbClr val="FFE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6" name="Rectangle 115">
                <a:extLst>
                  <a:ext uri="{FF2B5EF4-FFF2-40B4-BE49-F238E27FC236}">
                    <a16:creationId xmlns:a16="http://schemas.microsoft.com/office/drawing/2014/main" id="{6E7FEE24-DFF0-4F95-AF8F-A404B66214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0" y="1079"/>
                <a:ext cx="345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Funky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7" name="Rectangle 116">
                <a:extLst>
                  <a:ext uri="{FF2B5EF4-FFF2-40B4-BE49-F238E27FC236}">
                    <a16:creationId xmlns:a16="http://schemas.microsoft.com/office/drawing/2014/main" id="{C164953D-ACA1-4265-B770-3F74A7D3E7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9" y="1150"/>
                <a:ext cx="542" cy="70"/>
              </a:xfrm>
              <a:prstGeom prst="rect">
                <a:avLst/>
              </a:prstGeom>
              <a:solidFill>
                <a:srgbClr val="FFE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8" name="Rectangle 117">
                <a:extLst>
                  <a:ext uri="{FF2B5EF4-FFF2-40B4-BE49-F238E27FC236}">
                    <a16:creationId xmlns:a16="http://schemas.microsoft.com/office/drawing/2014/main" id="{C13BD990-B197-40D8-A21E-E95BFD23AA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" y="1150"/>
                <a:ext cx="345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fingers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9" name="Rectangle 118">
                <a:extLst>
                  <a:ext uri="{FF2B5EF4-FFF2-40B4-BE49-F238E27FC236}">
                    <a16:creationId xmlns:a16="http://schemas.microsoft.com/office/drawing/2014/main" id="{561659D7-35AC-4ABE-BADB-A6BE81D02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8" y="1150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90" name="Rectangle 119">
                <a:extLst>
                  <a:ext uri="{FF2B5EF4-FFF2-40B4-BE49-F238E27FC236}">
                    <a16:creationId xmlns:a16="http://schemas.microsoft.com/office/drawing/2014/main" id="{A09BD947-E9C8-4406-BB38-850B642450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9" y="1220"/>
                <a:ext cx="542" cy="66"/>
              </a:xfrm>
              <a:prstGeom prst="rect">
                <a:avLst/>
              </a:prstGeom>
              <a:solidFill>
                <a:srgbClr val="FFE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1" name="Rectangle 120">
                <a:extLst>
                  <a:ext uri="{FF2B5EF4-FFF2-40B4-BE49-F238E27FC236}">
                    <a16:creationId xmlns:a16="http://schemas.microsoft.com/office/drawing/2014/main" id="{1C97CBED-8A6B-4D7A-9DCA-6660DB7D94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" y="1216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92" name="Rectangle 121">
                <a:extLst>
                  <a:ext uri="{FF2B5EF4-FFF2-40B4-BE49-F238E27FC236}">
                    <a16:creationId xmlns:a16="http://schemas.microsoft.com/office/drawing/2014/main" id="{D06C1FF1-41DB-41BC-A57A-BC5F077FDA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9" y="1286"/>
                <a:ext cx="542" cy="70"/>
              </a:xfrm>
              <a:prstGeom prst="rect">
                <a:avLst/>
              </a:prstGeom>
              <a:solidFill>
                <a:srgbClr val="FFE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3" name="Rectangle 122">
                <a:extLst>
                  <a:ext uri="{FF2B5EF4-FFF2-40B4-BE49-F238E27FC236}">
                    <a16:creationId xmlns:a16="http://schemas.microsoft.com/office/drawing/2014/main" id="{3DCF142D-6430-4C5B-8335-6F637309FA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" y="1286"/>
                <a:ext cx="509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Readers 1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94" name="Rectangle 123">
                <a:extLst>
                  <a:ext uri="{FF2B5EF4-FFF2-40B4-BE49-F238E27FC236}">
                    <a16:creationId xmlns:a16="http://schemas.microsoft.com/office/drawing/2014/main" id="{BA776BC3-599E-4526-8310-6EEEF62B47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0" y="1286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95" name="Rectangle 124">
                <a:extLst>
                  <a:ext uri="{FF2B5EF4-FFF2-40B4-BE49-F238E27FC236}">
                    <a16:creationId xmlns:a16="http://schemas.microsoft.com/office/drawing/2014/main" id="{0D763371-F3F3-46DE-A09C-DF425B30A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8" y="1080"/>
                <a:ext cx="592" cy="557"/>
              </a:xfrm>
              <a:prstGeom prst="rect">
                <a:avLst/>
              </a:prstGeom>
              <a:solidFill>
                <a:srgbClr val="FFE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6" name="Rectangle 125">
                <a:extLst>
                  <a:ext uri="{FF2B5EF4-FFF2-40B4-BE49-F238E27FC236}">
                    <a16:creationId xmlns:a16="http://schemas.microsoft.com/office/drawing/2014/main" id="{68C71D7C-03CA-4A3D-84E4-F3ED97E401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6" y="1080"/>
                <a:ext cx="476" cy="70"/>
              </a:xfrm>
              <a:prstGeom prst="rect">
                <a:avLst/>
              </a:prstGeom>
              <a:solidFill>
                <a:srgbClr val="FFE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7" name="Rectangle 126">
                <a:extLst>
                  <a:ext uri="{FF2B5EF4-FFF2-40B4-BE49-F238E27FC236}">
                    <a16:creationId xmlns:a16="http://schemas.microsoft.com/office/drawing/2014/main" id="{518C2E67-9FC2-4382-9326-322CC2C7AB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2" y="1079"/>
                <a:ext cx="477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Assembly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98" name="Rectangle 127">
                <a:extLst>
                  <a:ext uri="{FF2B5EF4-FFF2-40B4-BE49-F238E27FC236}">
                    <a16:creationId xmlns:a16="http://schemas.microsoft.com/office/drawing/2014/main" id="{233093DD-F772-4C37-805F-DECCB70DA7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8" y="1079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99" name="Rectangle 128">
                <a:extLst>
                  <a:ext uri="{FF2B5EF4-FFF2-40B4-BE49-F238E27FC236}">
                    <a16:creationId xmlns:a16="http://schemas.microsoft.com/office/drawing/2014/main" id="{2EB16434-06C1-4BFF-BDE5-7C3C27F110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6" y="1150"/>
                <a:ext cx="476" cy="70"/>
              </a:xfrm>
              <a:prstGeom prst="rect">
                <a:avLst/>
              </a:prstGeom>
              <a:solidFill>
                <a:srgbClr val="FFE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0" name="Rectangle 129">
                <a:extLst>
                  <a:ext uri="{FF2B5EF4-FFF2-40B4-BE49-F238E27FC236}">
                    <a16:creationId xmlns:a16="http://schemas.microsoft.com/office/drawing/2014/main" id="{4E9E376A-4E01-42A8-9979-45A979DF2C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4" y="1150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1" name="Rectangle 130">
                <a:extLst>
                  <a:ext uri="{FF2B5EF4-FFF2-40B4-BE49-F238E27FC236}">
                    <a16:creationId xmlns:a16="http://schemas.microsoft.com/office/drawing/2014/main" id="{65CD6C9F-4545-4A3F-8029-51357BA536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6" y="1220"/>
                <a:ext cx="476" cy="66"/>
              </a:xfrm>
              <a:prstGeom prst="rect">
                <a:avLst/>
              </a:prstGeom>
              <a:solidFill>
                <a:srgbClr val="FFE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2" name="Rectangle 131">
                <a:extLst>
                  <a:ext uri="{FF2B5EF4-FFF2-40B4-BE49-F238E27FC236}">
                    <a16:creationId xmlns:a16="http://schemas.microsoft.com/office/drawing/2014/main" id="{8699BF0C-64E9-48E3-ADAD-5FF7CCF833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3" y="1216"/>
                <a:ext cx="403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Phonics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3" name="Rectangle 132">
                <a:extLst>
                  <a:ext uri="{FF2B5EF4-FFF2-40B4-BE49-F238E27FC236}">
                    <a16:creationId xmlns:a16="http://schemas.microsoft.com/office/drawing/2014/main" id="{8CC140A4-6EF8-42FD-8965-BA8D05A292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5" y="1216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4" name="Rectangle 133">
                <a:extLst>
                  <a:ext uri="{FF2B5EF4-FFF2-40B4-BE49-F238E27FC236}">
                    <a16:creationId xmlns:a16="http://schemas.microsoft.com/office/drawing/2014/main" id="{5014C1FC-15B8-4263-9819-5F829027EB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6" y="1286"/>
                <a:ext cx="476" cy="70"/>
              </a:xfrm>
              <a:prstGeom prst="rect">
                <a:avLst/>
              </a:prstGeom>
              <a:solidFill>
                <a:srgbClr val="FFE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5" name="Rectangle 134">
                <a:extLst>
                  <a:ext uri="{FF2B5EF4-FFF2-40B4-BE49-F238E27FC236}">
                    <a16:creationId xmlns:a16="http://schemas.microsoft.com/office/drawing/2014/main" id="{2D00559F-F18D-4412-90D9-47ADF281CF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4" y="1286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6" name="Rectangle 135">
                <a:extLst>
                  <a:ext uri="{FF2B5EF4-FFF2-40B4-BE49-F238E27FC236}">
                    <a16:creationId xmlns:a16="http://schemas.microsoft.com/office/drawing/2014/main" id="{FD43AEA6-0CC6-484A-A7B2-F6F6BB02BB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8" y="1080"/>
                <a:ext cx="649" cy="557"/>
              </a:xfrm>
              <a:prstGeom prst="rect">
                <a:avLst/>
              </a:prstGeom>
              <a:solidFill>
                <a:srgbClr val="FFE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7" name="Rectangle 136">
                <a:extLst>
                  <a:ext uri="{FF2B5EF4-FFF2-40B4-BE49-F238E27FC236}">
                    <a16:creationId xmlns:a16="http://schemas.microsoft.com/office/drawing/2014/main" id="{38793F4E-B4A6-4523-A6F1-8F4BBF4AB0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6" y="1080"/>
                <a:ext cx="534" cy="70"/>
              </a:xfrm>
              <a:prstGeom prst="rect">
                <a:avLst/>
              </a:prstGeom>
              <a:solidFill>
                <a:srgbClr val="FFE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8" name="Rectangle 137">
                <a:extLst>
                  <a:ext uri="{FF2B5EF4-FFF2-40B4-BE49-F238E27FC236}">
                    <a16:creationId xmlns:a16="http://schemas.microsoft.com/office/drawing/2014/main" id="{0E55DB48-73EB-419B-9076-A23EA5C99B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9" y="1079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9" name="Rectangle 138">
                <a:extLst>
                  <a:ext uri="{FF2B5EF4-FFF2-40B4-BE49-F238E27FC236}">
                    <a16:creationId xmlns:a16="http://schemas.microsoft.com/office/drawing/2014/main" id="{BA12683B-1DA7-440D-8390-097E079586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3" y="1079"/>
                <a:ext cx="518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Discovery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0" name="Rectangle 139">
                <a:extLst>
                  <a:ext uri="{FF2B5EF4-FFF2-40B4-BE49-F238E27FC236}">
                    <a16:creationId xmlns:a16="http://schemas.microsoft.com/office/drawing/2014/main" id="{398D28B3-926C-4022-AE70-F809F5AF6B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6" y="1150"/>
                <a:ext cx="534" cy="70"/>
              </a:xfrm>
              <a:prstGeom prst="rect">
                <a:avLst/>
              </a:prstGeom>
              <a:solidFill>
                <a:srgbClr val="FFE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1" name="Rectangle 140">
                <a:extLst>
                  <a:ext uri="{FF2B5EF4-FFF2-40B4-BE49-F238E27FC236}">
                    <a16:creationId xmlns:a16="http://schemas.microsoft.com/office/drawing/2014/main" id="{67CF4FFA-B19C-4783-9643-FA90694F4C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8" y="1150"/>
                <a:ext cx="230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time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2" name="Rectangle 141">
                <a:extLst>
                  <a:ext uri="{FF2B5EF4-FFF2-40B4-BE49-F238E27FC236}">
                    <a16:creationId xmlns:a16="http://schemas.microsoft.com/office/drawing/2014/main" id="{A9BFF80B-9A76-4958-9A56-73694B70E6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7" y="1150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3" name="Rectangle 142">
                <a:extLst>
                  <a:ext uri="{FF2B5EF4-FFF2-40B4-BE49-F238E27FC236}">
                    <a16:creationId xmlns:a16="http://schemas.microsoft.com/office/drawing/2014/main" id="{BFCB36CA-9734-43BD-BAF6-8105AE6DDF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7" y="1080"/>
                <a:ext cx="723" cy="557"/>
              </a:xfrm>
              <a:prstGeom prst="rect">
                <a:avLst/>
              </a:prstGeom>
              <a:solidFill>
                <a:srgbClr val="FFE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4" name="Rectangle 143">
                <a:extLst>
                  <a:ext uri="{FF2B5EF4-FFF2-40B4-BE49-F238E27FC236}">
                    <a16:creationId xmlns:a16="http://schemas.microsoft.com/office/drawing/2014/main" id="{B8A47BAE-E020-477E-8D7B-874E1554A5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5" y="1080"/>
                <a:ext cx="608" cy="70"/>
              </a:xfrm>
              <a:prstGeom prst="rect">
                <a:avLst/>
              </a:prstGeom>
              <a:solidFill>
                <a:srgbClr val="FFE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5" name="Rectangle 144">
                <a:extLst>
                  <a:ext uri="{FF2B5EF4-FFF2-40B4-BE49-F238E27FC236}">
                    <a16:creationId xmlns:a16="http://schemas.microsoft.com/office/drawing/2014/main" id="{B918CE2E-39E6-4EC8-BA99-BF2928286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8" y="1079"/>
                <a:ext cx="419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Literacy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6" name="Rectangle 145">
                <a:extLst>
                  <a:ext uri="{FF2B5EF4-FFF2-40B4-BE49-F238E27FC236}">
                    <a16:creationId xmlns:a16="http://schemas.microsoft.com/office/drawing/2014/main" id="{4530B8BA-429A-48F9-A5E2-26B467BA55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5" y="1150"/>
                <a:ext cx="608" cy="70"/>
              </a:xfrm>
              <a:prstGeom prst="rect">
                <a:avLst/>
              </a:prstGeom>
              <a:solidFill>
                <a:srgbClr val="FFE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7" name="Rectangle 146">
                <a:extLst>
                  <a:ext uri="{FF2B5EF4-FFF2-40B4-BE49-F238E27FC236}">
                    <a16:creationId xmlns:a16="http://schemas.microsoft.com/office/drawing/2014/main" id="{63BCCDD0-5297-45F8-9FFB-471282DE9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4" y="1150"/>
                <a:ext cx="362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Counts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8" name="Rectangle 147">
                <a:extLst>
                  <a:ext uri="{FF2B5EF4-FFF2-40B4-BE49-F238E27FC236}">
                    <a16:creationId xmlns:a16="http://schemas.microsoft.com/office/drawing/2014/main" id="{83D751ED-F1A9-4592-81FA-D1D745121E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5" y="1150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9" name="Rectangle 148">
                <a:extLst>
                  <a:ext uri="{FF2B5EF4-FFF2-40B4-BE49-F238E27FC236}">
                    <a16:creationId xmlns:a16="http://schemas.microsoft.com/office/drawing/2014/main" id="{918C6A2C-C96C-4251-BFBE-87FB6FC3E7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5" y="1220"/>
                <a:ext cx="608" cy="66"/>
              </a:xfrm>
              <a:prstGeom prst="rect">
                <a:avLst/>
              </a:prstGeom>
              <a:solidFill>
                <a:srgbClr val="FFE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0" name="Rectangle 149">
                <a:extLst>
                  <a:ext uri="{FF2B5EF4-FFF2-40B4-BE49-F238E27FC236}">
                    <a16:creationId xmlns:a16="http://schemas.microsoft.com/office/drawing/2014/main" id="{BB5D634A-2677-48E9-8AF9-187A86678E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5" y="1216"/>
                <a:ext cx="493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Sentence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1" name="Rectangle 150">
                <a:extLst>
                  <a:ext uri="{FF2B5EF4-FFF2-40B4-BE49-F238E27FC236}">
                    <a16:creationId xmlns:a16="http://schemas.microsoft.com/office/drawing/2014/main" id="{A7C4E9AF-EDA8-4654-8849-092809C717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5" y="1286"/>
                <a:ext cx="608" cy="70"/>
              </a:xfrm>
              <a:prstGeom prst="rect">
                <a:avLst/>
              </a:prstGeom>
              <a:solidFill>
                <a:srgbClr val="FFE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2" name="Rectangle 151">
                <a:extLst>
                  <a:ext uri="{FF2B5EF4-FFF2-40B4-BE49-F238E27FC236}">
                    <a16:creationId xmlns:a16="http://schemas.microsoft.com/office/drawing/2014/main" id="{52B53AE5-17A0-4ACD-83C5-E1539B45C9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3" y="1286"/>
                <a:ext cx="477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accuracy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3" name="Rectangle 152">
                <a:extLst>
                  <a:ext uri="{FF2B5EF4-FFF2-40B4-BE49-F238E27FC236}">
                    <a16:creationId xmlns:a16="http://schemas.microsoft.com/office/drawing/2014/main" id="{4CB2CA92-7800-4331-9040-4A8B638E0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1" y="1286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4" name="Rectangle 153">
                <a:extLst>
                  <a:ext uri="{FF2B5EF4-FFF2-40B4-BE49-F238E27FC236}">
                    <a16:creationId xmlns:a16="http://schemas.microsoft.com/office/drawing/2014/main" id="{FC4354F2-40F0-42A9-A3C6-71AD542306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5" y="1356"/>
                <a:ext cx="608" cy="70"/>
              </a:xfrm>
              <a:prstGeom prst="rect">
                <a:avLst/>
              </a:prstGeom>
              <a:solidFill>
                <a:srgbClr val="FFE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5" name="Rectangle 154">
                <a:extLst>
                  <a:ext uri="{FF2B5EF4-FFF2-40B4-BE49-F238E27FC236}">
                    <a16:creationId xmlns:a16="http://schemas.microsoft.com/office/drawing/2014/main" id="{55E5A37B-2B92-4CBF-AFCE-D57D15CC19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9" y="1356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6" name="Rectangle 155">
                <a:extLst>
                  <a:ext uri="{FF2B5EF4-FFF2-40B4-BE49-F238E27FC236}">
                    <a16:creationId xmlns:a16="http://schemas.microsoft.com/office/drawing/2014/main" id="{0C8614C4-731B-490C-B495-1CD94AA161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5" y="1426"/>
                <a:ext cx="608" cy="71"/>
              </a:xfrm>
              <a:prstGeom prst="rect">
                <a:avLst/>
              </a:prstGeom>
              <a:solidFill>
                <a:srgbClr val="FFE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8" name="Rectangle 157">
                <a:extLst>
                  <a:ext uri="{FF2B5EF4-FFF2-40B4-BE49-F238E27FC236}">
                    <a16:creationId xmlns:a16="http://schemas.microsoft.com/office/drawing/2014/main" id="{2DEED6C5-CEF5-4C3B-AB97-ADBEC531EE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7" y="1426"/>
                <a:ext cx="25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9" name="Rectangle 158">
                <a:extLst>
                  <a:ext uri="{FF2B5EF4-FFF2-40B4-BE49-F238E27FC236}">
                    <a16:creationId xmlns:a16="http://schemas.microsoft.com/office/drawing/2014/main" id="{3021AF3C-4DF9-4DD2-B4F2-52AC1A6E87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5" y="1497"/>
                <a:ext cx="608" cy="70"/>
              </a:xfrm>
              <a:prstGeom prst="rect">
                <a:avLst/>
              </a:prstGeom>
              <a:solidFill>
                <a:srgbClr val="FFE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0" name="Rectangle 159">
                <a:extLst>
                  <a:ext uri="{FF2B5EF4-FFF2-40B4-BE49-F238E27FC236}">
                    <a16:creationId xmlns:a16="http://schemas.microsoft.com/office/drawing/2014/main" id="{74E5339E-8345-4013-852E-A21752571D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2" y="1497"/>
                <a:ext cx="493" cy="7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1" name="Rectangle 160">
                <a:extLst>
                  <a:ext uri="{FF2B5EF4-FFF2-40B4-BE49-F238E27FC236}">
                    <a16:creationId xmlns:a16="http://schemas.microsoft.com/office/drawing/2014/main" id="{5E609CDF-ED1D-45D1-B1E7-D274945AFE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2" y="1496"/>
                <a:ext cx="25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32" name="Rectangle 161">
                <a:extLst>
                  <a:ext uri="{FF2B5EF4-FFF2-40B4-BE49-F238E27FC236}">
                    <a16:creationId xmlns:a16="http://schemas.microsoft.com/office/drawing/2014/main" id="{D23DC839-7EF5-418D-B72F-7395A6FD13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5" y="1567"/>
                <a:ext cx="608" cy="70"/>
              </a:xfrm>
              <a:prstGeom prst="rect">
                <a:avLst/>
              </a:prstGeom>
              <a:solidFill>
                <a:srgbClr val="FFE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3" name="Rectangle 162">
                <a:extLst>
                  <a:ext uri="{FF2B5EF4-FFF2-40B4-BE49-F238E27FC236}">
                    <a16:creationId xmlns:a16="http://schemas.microsoft.com/office/drawing/2014/main" id="{C873DD09-0C7C-49B6-BF22-E5941EE3F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6" y="1567"/>
                <a:ext cx="526" cy="7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4" name="Rectangle 163">
                <a:extLst>
                  <a:ext uri="{FF2B5EF4-FFF2-40B4-BE49-F238E27FC236}">
                    <a16:creationId xmlns:a16="http://schemas.microsoft.com/office/drawing/2014/main" id="{943913BD-8EF2-4C52-BCB5-1D5F058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6" y="1567"/>
                <a:ext cx="0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35" name="Rectangle 164">
                <a:extLst>
                  <a:ext uri="{FF2B5EF4-FFF2-40B4-BE49-F238E27FC236}">
                    <a16:creationId xmlns:a16="http://schemas.microsoft.com/office/drawing/2014/main" id="{855DF1BF-F766-4753-AEEB-A8BA1C0409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2" y="1567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36" name="Rectangle 165">
                <a:extLst>
                  <a:ext uri="{FF2B5EF4-FFF2-40B4-BE49-F238E27FC236}">
                    <a16:creationId xmlns:a16="http://schemas.microsoft.com/office/drawing/2014/main" id="{16C8BBCB-2D1A-43B8-A1CE-FE1999C51C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8" y="1080"/>
                <a:ext cx="699" cy="557"/>
              </a:xfrm>
              <a:prstGeom prst="rect">
                <a:avLst/>
              </a:prstGeom>
              <a:solidFill>
                <a:srgbClr val="FFE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7" name="Rectangle 166">
                <a:extLst>
                  <a:ext uri="{FF2B5EF4-FFF2-40B4-BE49-F238E27FC236}">
                    <a16:creationId xmlns:a16="http://schemas.microsoft.com/office/drawing/2014/main" id="{EFF2BFF2-9345-4A26-AF18-8AB2C44B07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6" y="1080"/>
                <a:ext cx="583" cy="70"/>
              </a:xfrm>
              <a:prstGeom prst="rect">
                <a:avLst/>
              </a:prstGeom>
              <a:solidFill>
                <a:srgbClr val="FFE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8" name="Rectangle 167">
                <a:extLst>
                  <a:ext uri="{FF2B5EF4-FFF2-40B4-BE49-F238E27FC236}">
                    <a16:creationId xmlns:a16="http://schemas.microsoft.com/office/drawing/2014/main" id="{0BDC888C-C7E7-4616-ADDE-25D3EEF505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4" y="1079"/>
                <a:ext cx="542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Circle time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39" name="Rectangle 168">
                <a:extLst>
                  <a:ext uri="{FF2B5EF4-FFF2-40B4-BE49-F238E27FC236}">
                    <a16:creationId xmlns:a16="http://schemas.microsoft.com/office/drawing/2014/main" id="{EC74700E-50C8-4F4A-B373-8BD25F6652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6" y="1150"/>
                <a:ext cx="583" cy="70"/>
              </a:xfrm>
              <a:prstGeom prst="rect">
                <a:avLst/>
              </a:prstGeom>
              <a:solidFill>
                <a:srgbClr val="FFE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0" name="Rectangle 169">
                <a:extLst>
                  <a:ext uri="{FF2B5EF4-FFF2-40B4-BE49-F238E27FC236}">
                    <a16:creationId xmlns:a16="http://schemas.microsoft.com/office/drawing/2014/main" id="{BFB0A773-8255-4252-A26E-FFE28CFB55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2" y="1150"/>
                <a:ext cx="534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and snack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41" name="Rectangle 170">
                <a:extLst>
                  <a:ext uri="{FF2B5EF4-FFF2-40B4-BE49-F238E27FC236}">
                    <a16:creationId xmlns:a16="http://schemas.microsoft.com/office/drawing/2014/main" id="{5BC1723C-35F0-4748-9794-5228BD9015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8" y="1150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42" name="Rectangle 171">
                <a:extLst>
                  <a:ext uri="{FF2B5EF4-FFF2-40B4-BE49-F238E27FC236}">
                    <a16:creationId xmlns:a16="http://schemas.microsoft.com/office/drawing/2014/main" id="{4D03A4A5-47CD-4D4D-8F64-ACF48D7AB0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7" y="1080"/>
                <a:ext cx="698" cy="557"/>
              </a:xfrm>
              <a:prstGeom prst="rect">
                <a:avLst/>
              </a:prstGeom>
              <a:solidFill>
                <a:srgbClr val="FFE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3" name="Rectangle 172">
                <a:extLst>
                  <a:ext uri="{FF2B5EF4-FFF2-40B4-BE49-F238E27FC236}">
                    <a16:creationId xmlns:a16="http://schemas.microsoft.com/office/drawing/2014/main" id="{5F901E3C-FAD4-4CB4-A0FD-6C48A9931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4" y="1080"/>
                <a:ext cx="584" cy="70"/>
              </a:xfrm>
              <a:prstGeom prst="rect">
                <a:avLst/>
              </a:prstGeom>
              <a:solidFill>
                <a:srgbClr val="FFE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4" name="Rectangle 173">
                <a:extLst>
                  <a:ext uri="{FF2B5EF4-FFF2-40B4-BE49-F238E27FC236}">
                    <a16:creationId xmlns:a16="http://schemas.microsoft.com/office/drawing/2014/main" id="{3EBE12BD-043B-407E-8C3E-9EAD7DD342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0" y="1079"/>
                <a:ext cx="312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Maths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45" name="Rectangle 174">
                <a:extLst>
                  <a:ext uri="{FF2B5EF4-FFF2-40B4-BE49-F238E27FC236}">
                    <a16:creationId xmlns:a16="http://schemas.microsoft.com/office/drawing/2014/main" id="{17C9556F-1C70-4CDB-A6FC-FD6DBE17F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2" y="1079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46" name="Rectangle 175">
                <a:extLst>
                  <a:ext uri="{FF2B5EF4-FFF2-40B4-BE49-F238E27FC236}">
                    <a16:creationId xmlns:a16="http://schemas.microsoft.com/office/drawing/2014/main" id="{B716BE50-44D1-43AD-8623-31B6DCA2AB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3" y="1080"/>
                <a:ext cx="682" cy="557"/>
              </a:xfrm>
              <a:prstGeom prst="rect">
                <a:avLst/>
              </a:prstGeom>
              <a:solidFill>
                <a:srgbClr val="FFE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7" name="Rectangle 176">
                <a:extLst>
                  <a:ext uri="{FF2B5EF4-FFF2-40B4-BE49-F238E27FC236}">
                    <a16:creationId xmlns:a16="http://schemas.microsoft.com/office/drawing/2014/main" id="{2569E5BB-CBB2-4878-B4F0-C31A0E441E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1" y="1080"/>
                <a:ext cx="575" cy="70"/>
              </a:xfrm>
              <a:prstGeom prst="rect">
                <a:avLst/>
              </a:prstGeom>
              <a:solidFill>
                <a:srgbClr val="FFE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8" name="Rectangle 177">
                <a:extLst>
                  <a:ext uri="{FF2B5EF4-FFF2-40B4-BE49-F238E27FC236}">
                    <a16:creationId xmlns:a16="http://schemas.microsoft.com/office/drawing/2014/main" id="{B701DD4E-24D7-4AB1-B2B7-C37384D25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7" y="1079"/>
                <a:ext cx="485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Discovery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49" name="Rectangle 178">
                <a:extLst>
                  <a:ext uri="{FF2B5EF4-FFF2-40B4-BE49-F238E27FC236}">
                    <a16:creationId xmlns:a16="http://schemas.microsoft.com/office/drawing/2014/main" id="{3883522E-E442-497C-B369-E1F2D71C2A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0" y="1079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50" name="Rectangle 179">
                <a:extLst>
                  <a:ext uri="{FF2B5EF4-FFF2-40B4-BE49-F238E27FC236}">
                    <a16:creationId xmlns:a16="http://schemas.microsoft.com/office/drawing/2014/main" id="{7D57909D-EFD8-46CB-B758-806F569C15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4" y="1080"/>
                <a:ext cx="484" cy="557"/>
              </a:xfrm>
              <a:prstGeom prst="rect">
                <a:avLst/>
              </a:prstGeom>
              <a:solidFill>
                <a:srgbClr val="FFE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1" name="Rectangle 180">
                <a:extLst>
                  <a:ext uri="{FF2B5EF4-FFF2-40B4-BE49-F238E27FC236}">
                    <a16:creationId xmlns:a16="http://schemas.microsoft.com/office/drawing/2014/main" id="{033EF5FC-8735-48B2-A3BA-18BDBE301E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1" y="1080"/>
                <a:ext cx="370" cy="70"/>
              </a:xfrm>
              <a:prstGeom prst="rect">
                <a:avLst/>
              </a:prstGeom>
              <a:solidFill>
                <a:srgbClr val="FFE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2" name="Rectangle 181">
                <a:extLst>
                  <a:ext uri="{FF2B5EF4-FFF2-40B4-BE49-F238E27FC236}">
                    <a16:creationId xmlns:a16="http://schemas.microsoft.com/office/drawing/2014/main" id="{1DB6D9F8-36FC-40DA-867E-0BDED06224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2" y="1079"/>
                <a:ext cx="312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Lunch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53" name="Rectangle 182">
                <a:extLst>
                  <a:ext uri="{FF2B5EF4-FFF2-40B4-BE49-F238E27FC236}">
                    <a16:creationId xmlns:a16="http://schemas.microsoft.com/office/drawing/2014/main" id="{06DB77C1-A3F1-4875-9871-CB746986F9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21" y="1079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54" name="Rectangle 183">
                <a:extLst>
                  <a:ext uri="{FF2B5EF4-FFF2-40B4-BE49-F238E27FC236}">
                    <a16:creationId xmlns:a16="http://schemas.microsoft.com/office/drawing/2014/main" id="{63BB3B77-58D9-4797-9E7C-DE9C60A6A0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8" y="1080"/>
                <a:ext cx="674" cy="557"/>
              </a:xfrm>
              <a:prstGeom prst="rect">
                <a:avLst/>
              </a:prstGeom>
              <a:solidFill>
                <a:srgbClr val="FFE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5" name="Rectangle 184">
                <a:extLst>
                  <a:ext uri="{FF2B5EF4-FFF2-40B4-BE49-F238E27FC236}">
                    <a16:creationId xmlns:a16="http://schemas.microsoft.com/office/drawing/2014/main" id="{9EC1E8CB-6DC0-4A8A-821E-74F8D3CA5A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6" y="1080"/>
                <a:ext cx="558" cy="70"/>
              </a:xfrm>
              <a:prstGeom prst="rect">
                <a:avLst/>
              </a:prstGeom>
              <a:solidFill>
                <a:srgbClr val="FFE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6" name="Rectangle 185">
                <a:extLst>
                  <a:ext uri="{FF2B5EF4-FFF2-40B4-BE49-F238E27FC236}">
                    <a16:creationId xmlns:a16="http://schemas.microsoft.com/office/drawing/2014/main" id="{D325DDEF-E2E9-4F65-A9AA-5AC9948ADA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67" y="1079"/>
                <a:ext cx="238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PPA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57" name="Rectangle 186">
                <a:extLst>
                  <a:ext uri="{FF2B5EF4-FFF2-40B4-BE49-F238E27FC236}">
                    <a16:creationId xmlns:a16="http://schemas.microsoft.com/office/drawing/2014/main" id="{2CCA7C05-69B2-418D-85E1-AE6B43B201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4" y="1079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58" name="Rectangle 187">
                <a:extLst>
                  <a:ext uri="{FF2B5EF4-FFF2-40B4-BE49-F238E27FC236}">
                    <a16:creationId xmlns:a16="http://schemas.microsoft.com/office/drawing/2014/main" id="{B57B729D-C077-4C1F-A938-679F1459CD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6" y="1150"/>
                <a:ext cx="558" cy="70"/>
              </a:xfrm>
              <a:prstGeom prst="rect">
                <a:avLst/>
              </a:prstGeom>
              <a:solidFill>
                <a:srgbClr val="FFE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9" name="Rectangle 188">
                <a:extLst>
                  <a:ext uri="{FF2B5EF4-FFF2-40B4-BE49-F238E27FC236}">
                    <a16:creationId xmlns:a16="http://schemas.microsoft.com/office/drawing/2014/main" id="{B8671FA5-1A02-40E0-A9CD-902D7FBBF1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4" y="1150"/>
                <a:ext cx="575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Handwriting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60" name="Rectangle 189">
                <a:extLst>
                  <a:ext uri="{FF2B5EF4-FFF2-40B4-BE49-F238E27FC236}">
                    <a16:creationId xmlns:a16="http://schemas.microsoft.com/office/drawing/2014/main" id="{DCCCAAEB-AF6A-43E2-B47D-8C65CEAE6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6" y="1150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61" name="Rectangle 190">
                <a:extLst>
                  <a:ext uri="{FF2B5EF4-FFF2-40B4-BE49-F238E27FC236}">
                    <a16:creationId xmlns:a16="http://schemas.microsoft.com/office/drawing/2014/main" id="{D42E4629-E1CF-4588-9EF3-066B19DEFB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0" y="1080"/>
                <a:ext cx="1331" cy="557"/>
              </a:xfrm>
              <a:prstGeom prst="rect">
                <a:avLst/>
              </a:prstGeom>
              <a:solidFill>
                <a:srgbClr val="FFE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2" name="Rectangle 191">
                <a:extLst>
                  <a:ext uri="{FF2B5EF4-FFF2-40B4-BE49-F238E27FC236}">
                    <a16:creationId xmlns:a16="http://schemas.microsoft.com/office/drawing/2014/main" id="{6B150D37-22AB-4766-B5B7-27F9C0E11C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68" y="1080"/>
                <a:ext cx="1216" cy="70"/>
              </a:xfrm>
              <a:prstGeom prst="rect">
                <a:avLst/>
              </a:prstGeom>
              <a:solidFill>
                <a:srgbClr val="FFE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3" name="Rectangle 192">
                <a:extLst>
                  <a:ext uri="{FF2B5EF4-FFF2-40B4-BE49-F238E27FC236}">
                    <a16:creationId xmlns:a16="http://schemas.microsoft.com/office/drawing/2014/main" id="{60208ADE-FF7B-4BF6-A582-B1B5434B28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77" y="1079"/>
                <a:ext cx="238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PPA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64" name="Rectangle 193">
                <a:extLst>
                  <a:ext uri="{FF2B5EF4-FFF2-40B4-BE49-F238E27FC236}">
                    <a16:creationId xmlns:a16="http://schemas.microsoft.com/office/drawing/2014/main" id="{BF7CA572-46D4-42FA-A11A-8AF62DD0DE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74" y="1079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65" name="Rectangle 194">
                <a:extLst>
                  <a:ext uri="{FF2B5EF4-FFF2-40B4-BE49-F238E27FC236}">
                    <a16:creationId xmlns:a16="http://schemas.microsoft.com/office/drawing/2014/main" id="{1CF7F794-5027-43C8-AFB1-CB279334D0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68" y="1150"/>
                <a:ext cx="1216" cy="70"/>
              </a:xfrm>
              <a:prstGeom prst="rect">
                <a:avLst/>
              </a:prstGeom>
              <a:solidFill>
                <a:srgbClr val="FFE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6" name="Rectangle 195">
                <a:extLst>
                  <a:ext uri="{FF2B5EF4-FFF2-40B4-BE49-F238E27FC236}">
                    <a16:creationId xmlns:a16="http://schemas.microsoft.com/office/drawing/2014/main" id="{97A7267C-639E-4051-93E9-08CAAC9430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54" y="1150"/>
                <a:ext cx="485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Discovery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67" name="Rectangle 196">
                <a:extLst>
                  <a:ext uri="{FF2B5EF4-FFF2-40B4-BE49-F238E27FC236}">
                    <a16:creationId xmlns:a16="http://schemas.microsoft.com/office/drawing/2014/main" id="{A6221225-5A38-42DF-965A-39E63AC514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8" y="1150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68" name="Rectangle 197">
                <a:extLst>
                  <a:ext uri="{FF2B5EF4-FFF2-40B4-BE49-F238E27FC236}">
                    <a16:creationId xmlns:a16="http://schemas.microsoft.com/office/drawing/2014/main" id="{B87F5E0B-3094-4896-9672-31F28A9516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68" y="1220"/>
                <a:ext cx="1216" cy="66"/>
              </a:xfrm>
              <a:prstGeom prst="rect">
                <a:avLst/>
              </a:prstGeom>
              <a:solidFill>
                <a:srgbClr val="FFE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9" name="Rectangle 198">
                <a:extLst>
                  <a:ext uri="{FF2B5EF4-FFF2-40B4-BE49-F238E27FC236}">
                    <a16:creationId xmlns:a16="http://schemas.microsoft.com/office/drawing/2014/main" id="{C9DA54CC-7EAB-4AA9-8342-F35D498A39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76" y="1216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0" name="Rectangle 199">
                <a:extLst>
                  <a:ext uri="{FF2B5EF4-FFF2-40B4-BE49-F238E27FC236}">
                    <a16:creationId xmlns:a16="http://schemas.microsoft.com/office/drawing/2014/main" id="{B93D1D7A-9590-4308-BB3E-01ABF084C4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68" y="1286"/>
                <a:ext cx="1216" cy="70"/>
              </a:xfrm>
              <a:prstGeom prst="rect">
                <a:avLst/>
              </a:prstGeom>
              <a:solidFill>
                <a:srgbClr val="FFE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1" name="Rectangle 200">
                <a:extLst>
                  <a:ext uri="{FF2B5EF4-FFF2-40B4-BE49-F238E27FC236}">
                    <a16:creationId xmlns:a16="http://schemas.microsoft.com/office/drawing/2014/main" id="{7A6E068E-84E3-4C27-9451-4F5034B4F8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20" y="1286"/>
                <a:ext cx="353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Library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2" name="Rectangle 201">
                <a:extLst>
                  <a:ext uri="{FF2B5EF4-FFF2-40B4-BE49-F238E27FC236}">
                    <a16:creationId xmlns:a16="http://schemas.microsoft.com/office/drawing/2014/main" id="{3406EA45-A6F3-4810-B65A-5028FE301A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32" y="1286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3" name="Rectangle 202">
                <a:extLst>
                  <a:ext uri="{FF2B5EF4-FFF2-40B4-BE49-F238E27FC236}">
                    <a16:creationId xmlns:a16="http://schemas.microsoft.com/office/drawing/2014/main" id="{3F399DD1-9221-4E76-AECC-4982F37C27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9" y="1080"/>
                <a:ext cx="921" cy="557"/>
              </a:xfrm>
              <a:prstGeom prst="rect">
                <a:avLst/>
              </a:prstGeom>
              <a:solidFill>
                <a:srgbClr val="FFE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4" name="Rectangle 203">
                <a:extLst>
                  <a:ext uri="{FF2B5EF4-FFF2-40B4-BE49-F238E27FC236}">
                    <a16:creationId xmlns:a16="http://schemas.microsoft.com/office/drawing/2014/main" id="{6B1819E7-B419-45C9-BF17-7F8C97512A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07" y="1080"/>
                <a:ext cx="805" cy="70"/>
              </a:xfrm>
              <a:prstGeom prst="rect">
                <a:avLst/>
              </a:prstGeom>
              <a:solidFill>
                <a:srgbClr val="FFE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5" name="Rectangle 204">
                <a:extLst>
                  <a:ext uri="{FF2B5EF4-FFF2-40B4-BE49-F238E27FC236}">
                    <a16:creationId xmlns:a16="http://schemas.microsoft.com/office/drawing/2014/main" id="{3C295DA4-7763-4522-ADFD-79FCC61321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11" y="1079"/>
                <a:ext cx="238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PPA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" name="Group 406">
              <a:extLst>
                <a:ext uri="{FF2B5EF4-FFF2-40B4-BE49-F238E27FC236}">
                  <a16:creationId xmlns:a16="http://schemas.microsoft.com/office/drawing/2014/main" id="{4E1BC47D-CB32-4610-989D-0ECE79570A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" y="1075"/>
              <a:ext cx="8438" cy="1483"/>
              <a:chOff x="332" y="1075"/>
              <a:chExt cx="8438" cy="1483"/>
            </a:xfrm>
          </p:grpSpPr>
          <p:sp>
            <p:nvSpPr>
              <p:cNvPr id="376" name="Rectangle 206">
                <a:extLst>
                  <a:ext uri="{FF2B5EF4-FFF2-40B4-BE49-F238E27FC236}">
                    <a16:creationId xmlns:a16="http://schemas.microsoft.com/office/drawing/2014/main" id="{14C35193-3DC8-45E9-9B1F-FDA21A125B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08" y="1079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7" name="Rectangle 207">
                <a:extLst>
                  <a:ext uri="{FF2B5EF4-FFF2-40B4-BE49-F238E27FC236}">
                    <a16:creationId xmlns:a16="http://schemas.microsoft.com/office/drawing/2014/main" id="{2904BD2F-8886-48C7-A165-B38E03E97F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07" y="1150"/>
                <a:ext cx="805" cy="70"/>
              </a:xfrm>
              <a:prstGeom prst="rect">
                <a:avLst/>
              </a:prstGeom>
              <a:solidFill>
                <a:srgbClr val="FFE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8" name="Rectangle 208">
                <a:extLst>
                  <a:ext uri="{FF2B5EF4-FFF2-40B4-BE49-F238E27FC236}">
                    <a16:creationId xmlns:a16="http://schemas.microsoft.com/office/drawing/2014/main" id="{23265F4E-4E48-499B-9ECE-A881EA4F98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55" y="1150"/>
                <a:ext cx="583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French and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9" name="Rectangle 209">
                <a:extLst>
                  <a:ext uri="{FF2B5EF4-FFF2-40B4-BE49-F238E27FC236}">
                    <a16:creationId xmlns:a16="http://schemas.microsoft.com/office/drawing/2014/main" id="{0681CB6D-BFF6-4FA9-8878-180828E039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07" y="1220"/>
                <a:ext cx="805" cy="66"/>
              </a:xfrm>
              <a:prstGeom prst="rect">
                <a:avLst/>
              </a:prstGeom>
              <a:solidFill>
                <a:srgbClr val="FFE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0" name="Rectangle 210">
                <a:extLst>
                  <a:ext uri="{FF2B5EF4-FFF2-40B4-BE49-F238E27FC236}">
                    <a16:creationId xmlns:a16="http://schemas.microsoft.com/office/drawing/2014/main" id="{E4E13C93-1EA5-410A-B1F2-6F065084D9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8" y="1216"/>
                <a:ext cx="592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interest time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1" name="Rectangle 211">
                <a:extLst>
                  <a:ext uri="{FF2B5EF4-FFF2-40B4-BE49-F238E27FC236}">
                    <a16:creationId xmlns:a16="http://schemas.microsoft.com/office/drawing/2014/main" id="{E841C808-BC34-40B6-A325-7DC4E1D2F8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81" y="1216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2" name="Rectangle 212">
                <a:extLst>
                  <a:ext uri="{FF2B5EF4-FFF2-40B4-BE49-F238E27FC236}">
                    <a16:creationId xmlns:a16="http://schemas.microsoft.com/office/drawing/2014/main" id="{5B888BB7-D3F4-4EC1-8B3F-F75A5CCCA1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07" y="1286"/>
                <a:ext cx="805" cy="70"/>
              </a:xfrm>
              <a:prstGeom prst="rect">
                <a:avLst/>
              </a:prstGeom>
              <a:solidFill>
                <a:srgbClr val="FFE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3" name="Rectangle 213">
                <a:extLst>
                  <a:ext uri="{FF2B5EF4-FFF2-40B4-BE49-F238E27FC236}">
                    <a16:creationId xmlns:a16="http://schemas.microsoft.com/office/drawing/2014/main" id="{08B1C165-E8E5-4572-8851-3E0FBA7316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10" y="1286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4" name="Rectangle 214">
                <a:extLst>
                  <a:ext uri="{FF2B5EF4-FFF2-40B4-BE49-F238E27FC236}">
                    <a16:creationId xmlns:a16="http://schemas.microsoft.com/office/drawing/2014/main" id="{F2EC4346-1727-4D85-90CC-69A767DEDA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34" y="1286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5" name="Rectangle 215">
                <a:extLst>
                  <a:ext uri="{FF2B5EF4-FFF2-40B4-BE49-F238E27FC236}">
                    <a16:creationId xmlns:a16="http://schemas.microsoft.com/office/drawing/2014/main" id="{2ECB1697-0E04-4EFA-B573-D3A28CCE3F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" y="1075"/>
                <a:ext cx="8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6" name="Rectangle 216">
                <a:extLst>
                  <a:ext uri="{FF2B5EF4-FFF2-40B4-BE49-F238E27FC236}">
                    <a16:creationId xmlns:a16="http://schemas.microsoft.com/office/drawing/2014/main" id="{98EF2366-A6D0-44A6-863E-FD989C03DB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" y="1075"/>
                <a:ext cx="26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7" name="Rectangle 217">
                <a:extLst>
                  <a:ext uri="{FF2B5EF4-FFF2-40B4-BE49-F238E27FC236}">
                    <a16:creationId xmlns:a16="http://schemas.microsoft.com/office/drawing/2014/main" id="{FA0549A1-A325-47CF-B755-90BE259E14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3" y="1075"/>
                <a:ext cx="8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8" name="Rectangle 218">
                <a:extLst>
                  <a:ext uri="{FF2B5EF4-FFF2-40B4-BE49-F238E27FC236}">
                    <a16:creationId xmlns:a16="http://schemas.microsoft.com/office/drawing/2014/main" id="{85265BF2-A1EA-4E59-BCED-7FF21CBBB6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1075"/>
                <a:ext cx="649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9" name="Rectangle 219">
                <a:extLst>
                  <a:ext uri="{FF2B5EF4-FFF2-40B4-BE49-F238E27FC236}">
                    <a16:creationId xmlns:a16="http://schemas.microsoft.com/office/drawing/2014/main" id="{F5F954A2-7896-4091-8B92-46C0350645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0" y="1075"/>
                <a:ext cx="8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0" name="Rectangle 220">
                <a:extLst>
                  <a:ext uri="{FF2B5EF4-FFF2-40B4-BE49-F238E27FC236}">
                    <a16:creationId xmlns:a16="http://schemas.microsoft.com/office/drawing/2014/main" id="{30F98E69-4AD5-4A1F-A4E4-201C13254A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8" y="1075"/>
                <a:ext cx="592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1" name="Rectangle 221">
                <a:extLst>
                  <a:ext uri="{FF2B5EF4-FFF2-40B4-BE49-F238E27FC236}">
                    <a16:creationId xmlns:a16="http://schemas.microsoft.com/office/drawing/2014/main" id="{9C84A77D-E79F-414A-BF2A-27622650EF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0" y="1075"/>
                <a:ext cx="8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2" name="Rectangle 222">
                <a:extLst>
                  <a:ext uri="{FF2B5EF4-FFF2-40B4-BE49-F238E27FC236}">
                    <a16:creationId xmlns:a16="http://schemas.microsoft.com/office/drawing/2014/main" id="{A162A728-3131-4019-B43F-429B3C4F83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8" y="1075"/>
                <a:ext cx="641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3" name="Rectangle 223">
                <a:extLst>
                  <a:ext uri="{FF2B5EF4-FFF2-40B4-BE49-F238E27FC236}">
                    <a16:creationId xmlns:a16="http://schemas.microsoft.com/office/drawing/2014/main" id="{6F098032-20BA-4039-B6A3-BFAC5F9461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9" y="1075"/>
                <a:ext cx="8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4" name="Rectangle 224">
                <a:extLst>
                  <a:ext uri="{FF2B5EF4-FFF2-40B4-BE49-F238E27FC236}">
                    <a16:creationId xmlns:a16="http://schemas.microsoft.com/office/drawing/2014/main" id="{EB5F746B-1DE5-4584-8716-81AD03724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7" y="1075"/>
                <a:ext cx="72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5" name="Rectangle 225">
                <a:extLst>
                  <a:ext uri="{FF2B5EF4-FFF2-40B4-BE49-F238E27FC236}">
                    <a16:creationId xmlns:a16="http://schemas.microsoft.com/office/drawing/2014/main" id="{17C23352-677B-4445-A4B4-8F6C99DD84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0" y="1075"/>
                <a:ext cx="8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6" name="Rectangle 226">
                <a:extLst>
                  <a:ext uri="{FF2B5EF4-FFF2-40B4-BE49-F238E27FC236}">
                    <a16:creationId xmlns:a16="http://schemas.microsoft.com/office/drawing/2014/main" id="{B44024F8-B76F-4E8C-9FBB-0B742EF6DB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8" y="1075"/>
                <a:ext cx="691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7" name="Rectangle 227">
                <a:extLst>
                  <a:ext uri="{FF2B5EF4-FFF2-40B4-BE49-F238E27FC236}">
                    <a16:creationId xmlns:a16="http://schemas.microsoft.com/office/drawing/2014/main" id="{E06E170B-3A57-4E1A-8A74-EECDC731DF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9" y="1075"/>
                <a:ext cx="8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8" name="Rectangle 228">
                <a:extLst>
                  <a:ext uri="{FF2B5EF4-FFF2-40B4-BE49-F238E27FC236}">
                    <a16:creationId xmlns:a16="http://schemas.microsoft.com/office/drawing/2014/main" id="{2ED64CCC-1840-4F75-9AF0-847137FDA6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7" y="1075"/>
                <a:ext cx="690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9" name="Rectangle 229">
                <a:extLst>
                  <a:ext uri="{FF2B5EF4-FFF2-40B4-BE49-F238E27FC236}">
                    <a16:creationId xmlns:a16="http://schemas.microsoft.com/office/drawing/2014/main" id="{B1027886-9379-4B43-AE4D-8E19B6B3E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7" y="1075"/>
                <a:ext cx="8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0" name="Rectangle 230">
                <a:extLst>
                  <a:ext uri="{FF2B5EF4-FFF2-40B4-BE49-F238E27FC236}">
                    <a16:creationId xmlns:a16="http://schemas.microsoft.com/office/drawing/2014/main" id="{78E91485-7378-4078-9F40-698B72127E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5" y="1075"/>
                <a:ext cx="690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1" name="Rectangle 231">
                <a:extLst>
                  <a:ext uri="{FF2B5EF4-FFF2-40B4-BE49-F238E27FC236}">
                    <a16:creationId xmlns:a16="http://schemas.microsoft.com/office/drawing/2014/main" id="{8122247B-1463-4D54-AD0B-019D5A06B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5" y="1075"/>
                <a:ext cx="9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2" name="Rectangle 232">
                <a:extLst>
                  <a:ext uri="{FF2B5EF4-FFF2-40B4-BE49-F238E27FC236}">
                    <a16:creationId xmlns:a16="http://schemas.microsoft.com/office/drawing/2014/main" id="{0A3F814A-E430-43EE-99DA-51BEF6BE27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4" y="1075"/>
                <a:ext cx="476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3" name="Rectangle 233">
                <a:extLst>
                  <a:ext uri="{FF2B5EF4-FFF2-40B4-BE49-F238E27FC236}">
                    <a16:creationId xmlns:a16="http://schemas.microsoft.com/office/drawing/2014/main" id="{961B4ED7-48CE-4CB8-9618-B8BBF19B2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0" y="1075"/>
                <a:ext cx="8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4" name="Rectangle 234">
                <a:extLst>
                  <a:ext uri="{FF2B5EF4-FFF2-40B4-BE49-F238E27FC236}">
                    <a16:creationId xmlns:a16="http://schemas.microsoft.com/office/drawing/2014/main" id="{A16C879A-651A-4227-A9FE-97AC148B94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8" y="1075"/>
                <a:ext cx="67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5" name="Rectangle 235">
                <a:extLst>
                  <a:ext uri="{FF2B5EF4-FFF2-40B4-BE49-F238E27FC236}">
                    <a16:creationId xmlns:a16="http://schemas.microsoft.com/office/drawing/2014/main" id="{85C7AD95-7939-4A53-AB09-AB001C1973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2" y="1075"/>
                <a:ext cx="8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6" name="Rectangle 236">
                <a:extLst>
                  <a:ext uri="{FF2B5EF4-FFF2-40B4-BE49-F238E27FC236}">
                    <a16:creationId xmlns:a16="http://schemas.microsoft.com/office/drawing/2014/main" id="{3A5B5E40-6C0D-4EE4-A807-F3E9CFD7BB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0" y="1075"/>
                <a:ext cx="62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7" name="Rectangle 237">
                <a:extLst>
                  <a:ext uri="{FF2B5EF4-FFF2-40B4-BE49-F238E27FC236}">
                    <a16:creationId xmlns:a16="http://schemas.microsoft.com/office/drawing/2014/main" id="{EF5B8269-184E-4D8A-B2EC-D19B30E4D9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35" y="1075"/>
                <a:ext cx="8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8" name="Rectangle 238">
                <a:extLst>
                  <a:ext uri="{FF2B5EF4-FFF2-40B4-BE49-F238E27FC236}">
                    <a16:creationId xmlns:a16="http://schemas.microsoft.com/office/drawing/2014/main" id="{5FE18480-97D9-4595-AA74-4AADC346DB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3" y="1075"/>
                <a:ext cx="698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9" name="Rectangle 239">
                <a:extLst>
                  <a:ext uri="{FF2B5EF4-FFF2-40B4-BE49-F238E27FC236}">
                    <a16:creationId xmlns:a16="http://schemas.microsoft.com/office/drawing/2014/main" id="{75BE7BE8-7C92-4FD8-8B43-870486C03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1" y="1075"/>
                <a:ext cx="8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0" name="Rectangle 240">
                <a:extLst>
                  <a:ext uri="{FF2B5EF4-FFF2-40B4-BE49-F238E27FC236}">
                    <a16:creationId xmlns:a16="http://schemas.microsoft.com/office/drawing/2014/main" id="{7BFB387B-9FD0-4A86-8150-1DD89A92F1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9" y="1075"/>
                <a:ext cx="469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1" name="Rectangle 241">
                <a:extLst>
                  <a:ext uri="{FF2B5EF4-FFF2-40B4-BE49-F238E27FC236}">
                    <a16:creationId xmlns:a16="http://schemas.microsoft.com/office/drawing/2014/main" id="{F465DC9E-6C32-4A5C-8E8E-F131A6FE6F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18" y="1075"/>
                <a:ext cx="8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2" name="Rectangle 242">
                <a:extLst>
                  <a:ext uri="{FF2B5EF4-FFF2-40B4-BE49-F238E27FC236}">
                    <a16:creationId xmlns:a16="http://schemas.microsoft.com/office/drawing/2014/main" id="{FAC3FF2D-9221-4336-A35E-7A4F9D79AC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26" y="1075"/>
                <a:ext cx="43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3" name="Rectangle 243">
                <a:extLst>
                  <a:ext uri="{FF2B5EF4-FFF2-40B4-BE49-F238E27FC236}">
                    <a16:creationId xmlns:a16="http://schemas.microsoft.com/office/drawing/2014/main" id="{7E11B987-D918-44C0-B823-B71E58C89D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61" y="1075"/>
                <a:ext cx="9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4" name="Rectangle 244">
                <a:extLst>
                  <a:ext uri="{FF2B5EF4-FFF2-40B4-BE49-F238E27FC236}">
                    <a16:creationId xmlns:a16="http://schemas.microsoft.com/office/drawing/2014/main" id="{5291D4DF-1128-4628-B6D0-1B324D9617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" y="1080"/>
                <a:ext cx="8" cy="5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5" name="Rectangle 245">
                <a:extLst>
                  <a:ext uri="{FF2B5EF4-FFF2-40B4-BE49-F238E27FC236}">
                    <a16:creationId xmlns:a16="http://schemas.microsoft.com/office/drawing/2014/main" id="{BEA06FB6-3C29-465A-B7E6-37CD285C9C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3" y="1080"/>
                <a:ext cx="8" cy="5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6" name="Rectangle 246">
                <a:extLst>
                  <a:ext uri="{FF2B5EF4-FFF2-40B4-BE49-F238E27FC236}">
                    <a16:creationId xmlns:a16="http://schemas.microsoft.com/office/drawing/2014/main" id="{00742B97-BA12-407A-8AFD-CEA35DD9E0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0" y="1080"/>
                <a:ext cx="8" cy="5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7" name="Rectangle 247">
                <a:extLst>
                  <a:ext uri="{FF2B5EF4-FFF2-40B4-BE49-F238E27FC236}">
                    <a16:creationId xmlns:a16="http://schemas.microsoft.com/office/drawing/2014/main" id="{C7724902-5C9D-4D5F-A53B-7DD5F1C0C4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0" y="1080"/>
                <a:ext cx="8" cy="5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8" name="Rectangle 248">
                <a:extLst>
                  <a:ext uri="{FF2B5EF4-FFF2-40B4-BE49-F238E27FC236}">
                    <a16:creationId xmlns:a16="http://schemas.microsoft.com/office/drawing/2014/main" id="{D5F41478-5D66-4CB7-BB55-1B463084A1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9" y="1080"/>
                <a:ext cx="8" cy="5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9" name="Rectangle 249">
                <a:extLst>
                  <a:ext uri="{FF2B5EF4-FFF2-40B4-BE49-F238E27FC236}">
                    <a16:creationId xmlns:a16="http://schemas.microsoft.com/office/drawing/2014/main" id="{CA994438-2BB2-4876-9241-5B5710208B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0" y="1080"/>
                <a:ext cx="8" cy="5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0" name="Rectangle 250">
                <a:extLst>
                  <a:ext uri="{FF2B5EF4-FFF2-40B4-BE49-F238E27FC236}">
                    <a16:creationId xmlns:a16="http://schemas.microsoft.com/office/drawing/2014/main" id="{72A6A320-FE88-4836-9840-59C9DF2C5D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9" y="1080"/>
                <a:ext cx="8" cy="5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1" name="Rectangle 251">
                <a:extLst>
                  <a:ext uri="{FF2B5EF4-FFF2-40B4-BE49-F238E27FC236}">
                    <a16:creationId xmlns:a16="http://schemas.microsoft.com/office/drawing/2014/main" id="{0479C95E-5990-4848-B1BB-C96E2BA29D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7" y="1080"/>
                <a:ext cx="8" cy="5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2" name="Rectangle 252">
                <a:extLst>
                  <a:ext uri="{FF2B5EF4-FFF2-40B4-BE49-F238E27FC236}">
                    <a16:creationId xmlns:a16="http://schemas.microsoft.com/office/drawing/2014/main" id="{5407709C-0036-401F-ABE5-5B0455B59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5" y="1080"/>
                <a:ext cx="9" cy="5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3" name="Rectangle 253">
                <a:extLst>
                  <a:ext uri="{FF2B5EF4-FFF2-40B4-BE49-F238E27FC236}">
                    <a16:creationId xmlns:a16="http://schemas.microsoft.com/office/drawing/2014/main" id="{5CBB9DB0-0EB3-42BD-8049-9224C21B1E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0" y="1080"/>
                <a:ext cx="8" cy="5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4" name="Rectangle 254">
                <a:extLst>
                  <a:ext uri="{FF2B5EF4-FFF2-40B4-BE49-F238E27FC236}">
                    <a16:creationId xmlns:a16="http://schemas.microsoft.com/office/drawing/2014/main" id="{628BBDC7-DFF9-4C9E-AF2E-A6017F6CB0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2" y="1080"/>
                <a:ext cx="8" cy="5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5" name="Rectangle 255">
                <a:extLst>
                  <a:ext uri="{FF2B5EF4-FFF2-40B4-BE49-F238E27FC236}">
                    <a16:creationId xmlns:a16="http://schemas.microsoft.com/office/drawing/2014/main" id="{BED692A2-BD4E-4649-8D7A-BB337F700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1" y="1080"/>
                <a:ext cx="8" cy="5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6" name="Rectangle 256">
                <a:extLst>
                  <a:ext uri="{FF2B5EF4-FFF2-40B4-BE49-F238E27FC236}">
                    <a16:creationId xmlns:a16="http://schemas.microsoft.com/office/drawing/2014/main" id="{2A69DD63-7286-4FCC-A0C4-C88559A2A3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61" y="1080"/>
                <a:ext cx="9" cy="5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7" name="Rectangle 257">
                <a:extLst>
                  <a:ext uri="{FF2B5EF4-FFF2-40B4-BE49-F238E27FC236}">
                    <a16:creationId xmlns:a16="http://schemas.microsoft.com/office/drawing/2014/main" id="{3A9CA54B-991D-425A-B6F9-2B01820E5D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" y="1637"/>
                <a:ext cx="255" cy="463"/>
              </a:xfrm>
              <a:prstGeom prst="rect">
                <a:avLst/>
              </a:prstGeom>
              <a:solidFill>
                <a:srgbClr val="BDD6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8" name="Rectangle 258">
                <a:extLst>
                  <a:ext uri="{FF2B5EF4-FFF2-40B4-BE49-F238E27FC236}">
                    <a16:creationId xmlns:a16="http://schemas.microsoft.com/office/drawing/2014/main" id="{1B0047BB-7BF0-4CE7-9707-B3C86EDBB4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" y="1637"/>
                <a:ext cx="139" cy="463"/>
              </a:xfrm>
              <a:prstGeom prst="rect">
                <a:avLst/>
              </a:prstGeom>
              <a:solidFill>
                <a:srgbClr val="BDD6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9" name="Rectangle 259">
                <a:extLst>
                  <a:ext uri="{FF2B5EF4-FFF2-40B4-BE49-F238E27FC236}">
                    <a16:creationId xmlns:a16="http://schemas.microsoft.com/office/drawing/2014/main" id="{30751CCA-A540-4F3C-AA74-09E1400233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90" y="1711"/>
                <a:ext cx="427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Tuesday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0" name="Rectangle 260">
                <a:extLst>
                  <a:ext uri="{FF2B5EF4-FFF2-40B4-BE49-F238E27FC236}">
                    <a16:creationId xmlns:a16="http://schemas.microsoft.com/office/drawing/2014/main" id="{72790AD2-06A0-4E63-B632-946CF1245C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72" y="1694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1" name="Rectangle 261">
                <a:extLst>
                  <a:ext uri="{FF2B5EF4-FFF2-40B4-BE49-F238E27FC236}">
                    <a16:creationId xmlns:a16="http://schemas.microsoft.com/office/drawing/2014/main" id="{DC22CAC6-9DEF-4A28-BCEC-9C30A027DB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1637"/>
                <a:ext cx="657" cy="463"/>
              </a:xfrm>
              <a:prstGeom prst="rect">
                <a:avLst/>
              </a:prstGeom>
              <a:solidFill>
                <a:srgbClr val="BDD6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2" name="Rectangle 262">
                <a:extLst>
                  <a:ext uri="{FF2B5EF4-FFF2-40B4-BE49-F238E27FC236}">
                    <a16:creationId xmlns:a16="http://schemas.microsoft.com/office/drawing/2014/main" id="{5A987F35-5C9D-4C54-9915-95C2CEAEAB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9" y="1637"/>
                <a:ext cx="542" cy="70"/>
              </a:xfrm>
              <a:prstGeom prst="rect">
                <a:avLst/>
              </a:prstGeom>
              <a:solidFill>
                <a:srgbClr val="BDD6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3" name="Rectangle 263">
                <a:extLst>
                  <a:ext uri="{FF2B5EF4-FFF2-40B4-BE49-F238E27FC236}">
                    <a16:creationId xmlns:a16="http://schemas.microsoft.com/office/drawing/2014/main" id="{DD9BD954-23BB-4970-BD74-5770FF5023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0" y="1637"/>
                <a:ext cx="345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Funky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4" name="Rectangle 264">
                <a:extLst>
                  <a:ext uri="{FF2B5EF4-FFF2-40B4-BE49-F238E27FC236}">
                    <a16:creationId xmlns:a16="http://schemas.microsoft.com/office/drawing/2014/main" id="{18AD43F8-4ABA-4CAD-BAA3-FDA84598F7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9" y="1707"/>
                <a:ext cx="542" cy="70"/>
              </a:xfrm>
              <a:prstGeom prst="rect">
                <a:avLst/>
              </a:prstGeom>
              <a:solidFill>
                <a:srgbClr val="BDD6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5" name="Rectangle 265">
                <a:extLst>
                  <a:ext uri="{FF2B5EF4-FFF2-40B4-BE49-F238E27FC236}">
                    <a16:creationId xmlns:a16="http://schemas.microsoft.com/office/drawing/2014/main" id="{F20AB7C6-C1EF-431C-A8E2-11689A9704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" y="1707"/>
                <a:ext cx="345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fingers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6" name="Rectangle 266">
                <a:extLst>
                  <a:ext uri="{FF2B5EF4-FFF2-40B4-BE49-F238E27FC236}">
                    <a16:creationId xmlns:a16="http://schemas.microsoft.com/office/drawing/2014/main" id="{E1667CE2-AC7D-421A-95B2-61D1A46297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8" y="1707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7" name="Rectangle 267">
                <a:extLst>
                  <a:ext uri="{FF2B5EF4-FFF2-40B4-BE49-F238E27FC236}">
                    <a16:creationId xmlns:a16="http://schemas.microsoft.com/office/drawing/2014/main" id="{DD2CAC2E-F879-4E44-9970-3DB48E5EB2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9" y="1777"/>
                <a:ext cx="542" cy="71"/>
              </a:xfrm>
              <a:prstGeom prst="rect">
                <a:avLst/>
              </a:prstGeom>
              <a:solidFill>
                <a:srgbClr val="BDD6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8" name="Rectangle 268">
                <a:extLst>
                  <a:ext uri="{FF2B5EF4-FFF2-40B4-BE49-F238E27FC236}">
                    <a16:creationId xmlns:a16="http://schemas.microsoft.com/office/drawing/2014/main" id="{989C6520-874F-497D-8EA4-CC59DA0ACD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" y="1777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9" name="Rectangle 269">
                <a:extLst>
                  <a:ext uri="{FF2B5EF4-FFF2-40B4-BE49-F238E27FC236}">
                    <a16:creationId xmlns:a16="http://schemas.microsoft.com/office/drawing/2014/main" id="{7D70ACFD-62F7-4F3F-9558-E49A7ED4A9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9" y="1848"/>
                <a:ext cx="542" cy="70"/>
              </a:xfrm>
              <a:prstGeom prst="rect">
                <a:avLst/>
              </a:prstGeom>
              <a:solidFill>
                <a:srgbClr val="BDD6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0" name="Rectangle 270">
                <a:extLst>
                  <a:ext uri="{FF2B5EF4-FFF2-40B4-BE49-F238E27FC236}">
                    <a16:creationId xmlns:a16="http://schemas.microsoft.com/office/drawing/2014/main" id="{6962E8E6-3D18-4DBB-8194-632DC5667F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" y="1847"/>
                <a:ext cx="509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Readers 2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1" name="Rectangle 271">
                <a:extLst>
                  <a:ext uri="{FF2B5EF4-FFF2-40B4-BE49-F238E27FC236}">
                    <a16:creationId xmlns:a16="http://schemas.microsoft.com/office/drawing/2014/main" id="{F7FA9B3C-5E82-4CAD-802B-985CE4998D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0" y="1847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2" name="Rectangle 272">
                <a:extLst>
                  <a:ext uri="{FF2B5EF4-FFF2-40B4-BE49-F238E27FC236}">
                    <a16:creationId xmlns:a16="http://schemas.microsoft.com/office/drawing/2014/main" id="{F549CB26-A06A-40BD-893E-AAFB6915D4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8" y="1637"/>
                <a:ext cx="592" cy="463"/>
              </a:xfrm>
              <a:prstGeom prst="rect">
                <a:avLst/>
              </a:prstGeom>
              <a:solidFill>
                <a:srgbClr val="BDD6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3" name="Rectangle 273">
                <a:extLst>
                  <a:ext uri="{FF2B5EF4-FFF2-40B4-BE49-F238E27FC236}">
                    <a16:creationId xmlns:a16="http://schemas.microsoft.com/office/drawing/2014/main" id="{4C0EC090-7CFA-48AC-804A-E2017965A1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6" y="1637"/>
                <a:ext cx="476" cy="70"/>
              </a:xfrm>
              <a:prstGeom prst="rect">
                <a:avLst/>
              </a:prstGeom>
              <a:solidFill>
                <a:srgbClr val="BDD6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4" name="Rectangle 274">
                <a:extLst>
                  <a:ext uri="{FF2B5EF4-FFF2-40B4-BE49-F238E27FC236}">
                    <a16:creationId xmlns:a16="http://schemas.microsoft.com/office/drawing/2014/main" id="{DD106D5E-05DB-427F-9959-F7AC8BF2A9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3" y="1637"/>
                <a:ext cx="403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Phonics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5" name="Rectangle 275">
                <a:extLst>
                  <a:ext uri="{FF2B5EF4-FFF2-40B4-BE49-F238E27FC236}">
                    <a16:creationId xmlns:a16="http://schemas.microsoft.com/office/drawing/2014/main" id="{A661ED87-E5E4-4C5B-9EA9-AEAF21E4D9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5" y="1637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6" name="Rectangle 276">
                <a:extLst>
                  <a:ext uri="{FF2B5EF4-FFF2-40B4-BE49-F238E27FC236}">
                    <a16:creationId xmlns:a16="http://schemas.microsoft.com/office/drawing/2014/main" id="{B96A8162-F26C-4031-9159-DC8D7FE7BB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8" y="1637"/>
                <a:ext cx="649" cy="463"/>
              </a:xfrm>
              <a:prstGeom prst="rect">
                <a:avLst/>
              </a:prstGeom>
              <a:solidFill>
                <a:srgbClr val="BDD6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7" name="Rectangle 277">
                <a:extLst>
                  <a:ext uri="{FF2B5EF4-FFF2-40B4-BE49-F238E27FC236}">
                    <a16:creationId xmlns:a16="http://schemas.microsoft.com/office/drawing/2014/main" id="{509F7D6B-5DAE-4667-A7E7-7D7F206B37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6" y="1637"/>
                <a:ext cx="534" cy="70"/>
              </a:xfrm>
              <a:prstGeom prst="rect">
                <a:avLst/>
              </a:prstGeom>
              <a:solidFill>
                <a:srgbClr val="BDD6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8" name="Rectangle 278">
                <a:extLst>
                  <a:ext uri="{FF2B5EF4-FFF2-40B4-BE49-F238E27FC236}">
                    <a16:creationId xmlns:a16="http://schemas.microsoft.com/office/drawing/2014/main" id="{75D84F8A-E844-4CC5-BC19-43DCDB0050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7" y="1637"/>
                <a:ext cx="518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Discovery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9" name="Rectangle 279">
                <a:extLst>
                  <a:ext uri="{FF2B5EF4-FFF2-40B4-BE49-F238E27FC236}">
                    <a16:creationId xmlns:a16="http://schemas.microsoft.com/office/drawing/2014/main" id="{E176C5D7-C7A1-49F6-AF23-2CD13D4544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6" y="1707"/>
                <a:ext cx="534" cy="70"/>
              </a:xfrm>
              <a:prstGeom prst="rect">
                <a:avLst/>
              </a:prstGeom>
              <a:solidFill>
                <a:srgbClr val="BDD6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0" name="Rectangle 280">
                <a:extLst>
                  <a:ext uri="{FF2B5EF4-FFF2-40B4-BE49-F238E27FC236}">
                    <a16:creationId xmlns:a16="http://schemas.microsoft.com/office/drawing/2014/main" id="{58C54A0E-2222-4011-94FE-1CF934B4B0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8" y="1707"/>
                <a:ext cx="230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time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1" name="Rectangle 281">
                <a:extLst>
                  <a:ext uri="{FF2B5EF4-FFF2-40B4-BE49-F238E27FC236}">
                    <a16:creationId xmlns:a16="http://schemas.microsoft.com/office/drawing/2014/main" id="{91D17DAF-2D6F-4FE6-9980-D6B981E88C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7" y="1707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2" name="Rectangle 282">
                <a:extLst>
                  <a:ext uri="{FF2B5EF4-FFF2-40B4-BE49-F238E27FC236}">
                    <a16:creationId xmlns:a16="http://schemas.microsoft.com/office/drawing/2014/main" id="{DCABF7D4-7032-4A10-8FDA-52A8302E3A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7" y="1637"/>
                <a:ext cx="723" cy="463"/>
              </a:xfrm>
              <a:prstGeom prst="rect">
                <a:avLst/>
              </a:prstGeom>
              <a:solidFill>
                <a:srgbClr val="BDD6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3" name="Rectangle 283">
                <a:extLst>
                  <a:ext uri="{FF2B5EF4-FFF2-40B4-BE49-F238E27FC236}">
                    <a16:creationId xmlns:a16="http://schemas.microsoft.com/office/drawing/2014/main" id="{5F4A98AB-BE76-4028-86D6-1A94FC2E08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5" y="1637"/>
                <a:ext cx="608" cy="70"/>
              </a:xfrm>
              <a:prstGeom prst="rect">
                <a:avLst/>
              </a:prstGeom>
              <a:solidFill>
                <a:srgbClr val="BDD6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4" name="Rectangle 284">
                <a:extLst>
                  <a:ext uri="{FF2B5EF4-FFF2-40B4-BE49-F238E27FC236}">
                    <a16:creationId xmlns:a16="http://schemas.microsoft.com/office/drawing/2014/main" id="{85889330-FE64-41CA-92AD-650AB74EF4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8" y="1637"/>
                <a:ext cx="419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Literacy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5" name="Rectangle 285">
                <a:extLst>
                  <a:ext uri="{FF2B5EF4-FFF2-40B4-BE49-F238E27FC236}">
                    <a16:creationId xmlns:a16="http://schemas.microsoft.com/office/drawing/2014/main" id="{3441AA53-9AA6-42CF-9D67-A55B18E772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5" y="1707"/>
                <a:ext cx="608" cy="70"/>
              </a:xfrm>
              <a:prstGeom prst="rect">
                <a:avLst/>
              </a:prstGeom>
              <a:solidFill>
                <a:srgbClr val="BDD6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6" name="Rectangle 286">
                <a:extLst>
                  <a:ext uri="{FF2B5EF4-FFF2-40B4-BE49-F238E27FC236}">
                    <a16:creationId xmlns:a16="http://schemas.microsoft.com/office/drawing/2014/main" id="{66217B1D-5E1B-47C8-98CD-1446082F2E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4" y="1707"/>
                <a:ext cx="38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Counts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7" name="Rectangle 287">
                <a:extLst>
                  <a:ext uri="{FF2B5EF4-FFF2-40B4-BE49-F238E27FC236}">
                    <a16:creationId xmlns:a16="http://schemas.microsoft.com/office/drawing/2014/main" id="{D1DB76B6-4D4F-4D19-BA8F-E3E5E2E01B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1" y="1707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8" name="Rectangle 288">
                <a:extLst>
                  <a:ext uri="{FF2B5EF4-FFF2-40B4-BE49-F238E27FC236}">
                    <a16:creationId xmlns:a16="http://schemas.microsoft.com/office/drawing/2014/main" id="{969148F4-2AB9-49BF-A9D7-D6B0C6DC10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5" y="1777"/>
                <a:ext cx="608" cy="71"/>
              </a:xfrm>
              <a:prstGeom prst="rect">
                <a:avLst/>
              </a:prstGeom>
              <a:solidFill>
                <a:srgbClr val="BDD6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9" name="Rectangle 289">
                <a:extLst>
                  <a:ext uri="{FF2B5EF4-FFF2-40B4-BE49-F238E27FC236}">
                    <a16:creationId xmlns:a16="http://schemas.microsoft.com/office/drawing/2014/main" id="{D031DA92-E025-40BB-AB2B-1BF5FD6F9B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9" y="1777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0" name="Rectangle 290">
                <a:extLst>
                  <a:ext uri="{FF2B5EF4-FFF2-40B4-BE49-F238E27FC236}">
                    <a16:creationId xmlns:a16="http://schemas.microsoft.com/office/drawing/2014/main" id="{C3A3FD20-CE66-4B52-B030-006759EFA2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8" y="1637"/>
                <a:ext cx="699" cy="463"/>
              </a:xfrm>
              <a:prstGeom prst="rect">
                <a:avLst/>
              </a:prstGeom>
              <a:solidFill>
                <a:srgbClr val="BDD6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1" name="Rectangle 291">
                <a:extLst>
                  <a:ext uri="{FF2B5EF4-FFF2-40B4-BE49-F238E27FC236}">
                    <a16:creationId xmlns:a16="http://schemas.microsoft.com/office/drawing/2014/main" id="{1A45EE03-75D9-44EB-AB59-6233CAEA63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6" y="1637"/>
                <a:ext cx="583" cy="70"/>
              </a:xfrm>
              <a:prstGeom prst="rect">
                <a:avLst/>
              </a:prstGeom>
              <a:solidFill>
                <a:srgbClr val="BDD6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2" name="Rectangle 292">
                <a:extLst>
                  <a:ext uri="{FF2B5EF4-FFF2-40B4-BE49-F238E27FC236}">
                    <a16:creationId xmlns:a16="http://schemas.microsoft.com/office/drawing/2014/main" id="{082474C2-2D0D-4762-8511-C6B5B249FB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4" y="1637"/>
                <a:ext cx="542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Circle time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3" name="Rectangle 293">
                <a:extLst>
                  <a:ext uri="{FF2B5EF4-FFF2-40B4-BE49-F238E27FC236}">
                    <a16:creationId xmlns:a16="http://schemas.microsoft.com/office/drawing/2014/main" id="{0A77BEC7-B8F4-4F2C-8764-628F46B97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6" y="1707"/>
                <a:ext cx="583" cy="70"/>
              </a:xfrm>
              <a:prstGeom prst="rect">
                <a:avLst/>
              </a:prstGeom>
              <a:solidFill>
                <a:srgbClr val="BDD6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4" name="Rectangle 294">
                <a:extLst>
                  <a:ext uri="{FF2B5EF4-FFF2-40B4-BE49-F238E27FC236}">
                    <a16:creationId xmlns:a16="http://schemas.microsoft.com/office/drawing/2014/main" id="{62870183-7113-42D5-9A07-1F3AF64998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2" y="1707"/>
                <a:ext cx="534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and snack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5" name="Rectangle 295">
                <a:extLst>
                  <a:ext uri="{FF2B5EF4-FFF2-40B4-BE49-F238E27FC236}">
                    <a16:creationId xmlns:a16="http://schemas.microsoft.com/office/drawing/2014/main" id="{DCF3CD5B-A3B7-4E72-A90A-179BFC3167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8" y="1707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6" name="Rectangle 296">
                <a:extLst>
                  <a:ext uri="{FF2B5EF4-FFF2-40B4-BE49-F238E27FC236}">
                    <a16:creationId xmlns:a16="http://schemas.microsoft.com/office/drawing/2014/main" id="{7451C1A6-94FD-4768-A1C5-489472BB0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7" y="1637"/>
                <a:ext cx="698" cy="463"/>
              </a:xfrm>
              <a:prstGeom prst="rect">
                <a:avLst/>
              </a:prstGeom>
              <a:solidFill>
                <a:srgbClr val="BDD6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7" name="Rectangle 297">
                <a:extLst>
                  <a:ext uri="{FF2B5EF4-FFF2-40B4-BE49-F238E27FC236}">
                    <a16:creationId xmlns:a16="http://schemas.microsoft.com/office/drawing/2014/main" id="{8AF67CEE-0F2E-4953-870E-88470F7093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4" y="1637"/>
                <a:ext cx="584" cy="70"/>
              </a:xfrm>
              <a:prstGeom prst="rect">
                <a:avLst/>
              </a:prstGeom>
              <a:solidFill>
                <a:srgbClr val="BDD6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8" name="Rectangle 298">
                <a:extLst>
                  <a:ext uri="{FF2B5EF4-FFF2-40B4-BE49-F238E27FC236}">
                    <a16:creationId xmlns:a16="http://schemas.microsoft.com/office/drawing/2014/main" id="{099D6040-D8C0-4DD7-B8BD-FF974B5930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0" y="1637"/>
                <a:ext cx="312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Maths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9" name="Rectangle 299">
                <a:extLst>
                  <a:ext uri="{FF2B5EF4-FFF2-40B4-BE49-F238E27FC236}">
                    <a16:creationId xmlns:a16="http://schemas.microsoft.com/office/drawing/2014/main" id="{29F24F21-6A9B-4EBC-9C7D-99876FBEBA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2" y="1637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0" name="Rectangle 300">
                <a:extLst>
                  <a:ext uri="{FF2B5EF4-FFF2-40B4-BE49-F238E27FC236}">
                    <a16:creationId xmlns:a16="http://schemas.microsoft.com/office/drawing/2014/main" id="{E7F7B804-4FD9-4D6E-A895-FB62787A3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3" y="1637"/>
                <a:ext cx="682" cy="463"/>
              </a:xfrm>
              <a:prstGeom prst="rect">
                <a:avLst/>
              </a:prstGeom>
              <a:solidFill>
                <a:srgbClr val="BDD6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1" name="Rectangle 301">
                <a:extLst>
                  <a:ext uri="{FF2B5EF4-FFF2-40B4-BE49-F238E27FC236}">
                    <a16:creationId xmlns:a16="http://schemas.microsoft.com/office/drawing/2014/main" id="{F02ADC7A-1B7A-4A0F-ACB6-9A9A0E7061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1" y="1637"/>
                <a:ext cx="575" cy="70"/>
              </a:xfrm>
              <a:prstGeom prst="rect">
                <a:avLst/>
              </a:prstGeom>
              <a:solidFill>
                <a:srgbClr val="BDD6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2" name="Rectangle 302">
                <a:extLst>
                  <a:ext uri="{FF2B5EF4-FFF2-40B4-BE49-F238E27FC236}">
                    <a16:creationId xmlns:a16="http://schemas.microsoft.com/office/drawing/2014/main" id="{CB18D524-1773-4198-9E0C-F1F76B2C65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7" y="1637"/>
                <a:ext cx="485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Discovery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3" name="Rectangle 303">
                <a:extLst>
                  <a:ext uri="{FF2B5EF4-FFF2-40B4-BE49-F238E27FC236}">
                    <a16:creationId xmlns:a16="http://schemas.microsoft.com/office/drawing/2014/main" id="{069D6549-D34D-4196-A6A4-A90FEDC84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0" y="1637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4" name="Rectangle 304">
                <a:extLst>
                  <a:ext uri="{FF2B5EF4-FFF2-40B4-BE49-F238E27FC236}">
                    <a16:creationId xmlns:a16="http://schemas.microsoft.com/office/drawing/2014/main" id="{0FCA2CB2-80AF-4672-A458-4FC6C174F0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4" y="1637"/>
                <a:ext cx="484" cy="463"/>
              </a:xfrm>
              <a:prstGeom prst="rect">
                <a:avLst/>
              </a:prstGeom>
              <a:solidFill>
                <a:srgbClr val="BDD6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5" name="Rectangle 305">
                <a:extLst>
                  <a:ext uri="{FF2B5EF4-FFF2-40B4-BE49-F238E27FC236}">
                    <a16:creationId xmlns:a16="http://schemas.microsoft.com/office/drawing/2014/main" id="{35C2E8A0-7380-4972-847F-906585814B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1" y="1637"/>
                <a:ext cx="370" cy="70"/>
              </a:xfrm>
              <a:prstGeom prst="rect">
                <a:avLst/>
              </a:prstGeom>
              <a:solidFill>
                <a:srgbClr val="BDD6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6" name="Rectangle 306">
                <a:extLst>
                  <a:ext uri="{FF2B5EF4-FFF2-40B4-BE49-F238E27FC236}">
                    <a16:creationId xmlns:a16="http://schemas.microsoft.com/office/drawing/2014/main" id="{4DE85DB5-70B5-4EA2-A874-1CCC3D9CD5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2" y="1637"/>
                <a:ext cx="312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Lunch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7" name="Rectangle 307">
                <a:extLst>
                  <a:ext uri="{FF2B5EF4-FFF2-40B4-BE49-F238E27FC236}">
                    <a16:creationId xmlns:a16="http://schemas.microsoft.com/office/drawing/2014/main" id="{E02DC972-7EAF-4D1F-B988-AC3C04E262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21" y="1637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8" name="Rectangle 308">
                <a:extLst>
                  <a:ext uri="{FF2B5EF4-FFF2-40B4-BE49-F238E27FC236}">
                    <a16:creationId xmlns:a16="http://schemas.microsoft.com/office/drawing/2014/main" id="{7159EC9A-0E2E-425A-9EAC-B9A0192336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8" y="1637"/>
                <a:ext cx="674" cy="463"/>
              </a:xfrm>
              <a:prstGeom prst="rect">
                <a:avLst/>
              </a:prstGeom>
              <a:solidFill>
                <a:srgbClr val="BDD6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9" name="Rectangle 309">
                <a:extLst>
                  <a:ext uri="{FF2B5EF4-FFF2-40B4-BE49-F238E27FC236}">
                    <a16:creationId xmlns:a16="http://schemas.microsoft.com/office/drawing/2014/main" id="{D76EDF37-AB41-4EFA-8C96-A7BFFAB5AE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6" y="1637"/>
                <a:ext cx="558" cy="70"/>
              </a:xfrm>
              <a:prstGeom prst="rect">
                <a:avLst/>
              </a:prstGeom>
              <a:solidFill>
                <a:srgbClr val="BDD6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0" name="Rectangle 310">
                <a:extLst>
                  <a:ext uri="{FF2B5EF4-FFF2-40B4-BE49-F238E27FC236}">
                    <a16:creationId xmlns:a16="http://schemas.microsoft.com/office/drawing/2014/main" id="{A6DEFC1A-A74A-4F7C-B3D2-6D7FBDDC98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4" y="1637"/>
                <a:ext cx="575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Handwriting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1" name="Rectangle 311">
                <a:extLst>
                  <a:ext uri="{FF2B5EF4-FFF2-40B4-BE49-F238E27FC236}">
                    <a16:creationId xmlns:a16="http://schemas.microsoft.com/office/drawing/2014/main" id="{ABB8A927-E6C3-4B39-8D3B-B70CE939EF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6" y="1637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2" name="Rectangle 312">
                <a:extLst>
                  <a:ext uri="{FF2B5EF4-FFF2-40B4-BE49-F238E27FC236}">
                    <a16:creationId xmlns:a16="http://schemas.microsoft.com/office/drawing/2014/main" id="{57A67333-6923-486C-954E-6BE4A9CAB8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0" y="1637"/>
                <a:ext cx="633" cy="463"/>
              </a:xfrm>
              <a:prstGeom prst="rect">
                <a:avLst/>
              </a:prstGeom>
              <a:solidFill>
                <a:srgbClr val="BDD6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3" name="Rectangle 313">
                <a:extLst>
                  <a:ext uri="{FF2B5EF4-FFF2-40B4-BE49-F238E27FC236}">
                    <a16:creationId xmlns:a16="http://schemas.microsoft.com/office/drawing/2014/main" id="{D977F06D-9EA8-47D8-9A61-49D7724F2F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68" y="1637"/>
                <a:ext cx="517" cy="70"/>
              </a:xfrm>
              <a:prstGeom prst="rect">
                <a:avLst/>
              </a:prstGeom>
              <a:solidFill>
                <a:srgbClr val="BDD6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4" name="Rectangle 314">
                <a:extLst>
                  <a:ext uri="{FF2B5EF4-FFF2-40B4-BE49-F238E27FC236}">
                    <a16:creationId xmlns:a16="http://schemas.microsoft.com/office/drawing/2014/main" id="{E830014C-DDA6-4AC1-BA48-010254DD0B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6" y="1637"/>
                <a:ext cx="38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Theme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5" name="Rectangle 315">
                <a:extLst>
                  <a:ext uri="{FF2B5EF4-FFF2-40B4-BE49-F238E27FC236}">
                    <a16:creationId xmlns:a16="http://schemas.microsoft.com/office/drawing/2014/main" id="{AA673365-4991-4595-93C6-6ED857C8A8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3" y="1637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6" name="Rectangle 316">
                <a:extLst>
                  <a:ext uri="{FF2B5EF4-FFF2-40B4-BE49-F238E27FC236}">
                    <a16:creationId xmlns:a16="http://schemas.microsoft.com/office/drawing/2014/main" id="{C7E1B7F4-E0E9-4F20-9372-1A98D47D31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68" y="1707"/>
                <a:ext cx="517" cy="70"/>
              </a:xfrm>
              <a:prstGeom prst="rect">
                <a:avLst/>
              </a:prstGeom>
              <a:solidFill>
                <a:srgbClr val="BDD6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7" name="Rectangle 317">
                <a:extLst>
                  <a:ext uri="{FF2B5EF4-FFF2-40B4-BE49-F238E27FC236}">
                    <a16:creationId xmlns:a16="http://schemas.microsoft.com/office/drawing/2014/main" id="{287711D8-A253-4EE5-933D-78A2F6E632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68" y="1707"/>
                <a:ext cx="542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Geography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8" name="Rectangle 318">
                <a:extLst>
                  <a:ext uri="{FF2B5EF4-FFF2-40B4-BE49-F238E27FC236}">
                    <a16:creationId xmlns:a16="http://schemas.microsoft.com/office/drawing/2014/main" id="{0F2E77D1-5455-4D6F-9C22-7D27A73307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1" y="1707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/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9" name="Rectangle 319">
                <a:extLst>
                  <a:ext uri="{FF2B5EF4-FFF2-40B4-BE49-F238E27FC236}">
                    <a16:creationId xmlns:a16="http://schemas.microsoft.com/office/drawing/2014/main" id="{6DEA4D34-E426-402D-A9E8-388B6584DA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5" y="1707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0" name="Rectangle 320">
                <a:extLst>
                  <a:ext uri="{FF2B5EF4-FFF2-40B4-BE49-F238E27FC236}">
                    <a16:creationId xmlns:a16="http://schemas.microsoft.com/office/drawing/2014/main" id="{41130436-DD22-4C2F-A43B-BCB2CCD6AE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68" y="1777"/>
                <a:ext cx="517" cy="71"/>
              </a:xfrm>
              <a:prstGeom prst="rect">
                <a:avLst/>
              </a:prstGeom>
              <a:solidFill>
                <a:srgbClr val="BDD6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1" name="Rectangle 321">
                <a:extLst>
                  <a:ext uri="{FF2B5EF4-FFF2-40B4-BE49-F238E27FC236}">
                    <a16:creationId xmlns:a16="http://schemas.microsoft.com/office/drawing/2014/main" id="{4526426A-1658-405A-A21A-43FF0CB3FB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6" y="1777"/>
                <a:ext cx="353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History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2" name="Rectangle 322">
                <a:extLst>
                  <a:ext uri="{FF2B5EF4-FFF2-40B4-BE49-F238E27FC236}">
                    <a16:creationId xmlns:a16="http://schemas.microsoft.com/office/drawing/2014/main" id="{6EC7714D-0954-4DA2-940C-2880563F15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79" y="1777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3" name="Rectangle 323">
                <a:extLst>
                  <a:ext uri="{FF2B5EF4-FFF2-40B4-BE49-F238E27FC236}">
                    <a16:creationId xmlns:a16="http://schemas.microsoft.com/office/drawing/2014/main" id="{238D0CA6-9A83-4070-8E0E-BD29B1982B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3" y="1637"/>
                <a:ext cx="698" cy="463"/>
              </a:xfrm>
              <a:prstGeom prst="rect">
                <a:avLst/>
              </a:prstGeom>
              <a:solidFill>
                <a:srgbClr val="BDD6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4" name="Rectangle 324">
                <a:extLst>
                  <a:ext uri="{FF2B5EF4-FFF2-40B4-BE49-F238E27FC236}">
                    <a16:creationId xmlns:a16="http://schemas.microsoft.com/office/drawing/2014/main" id="{45150362-91C1-4C09-B6C7-D9B94F62C0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0" y="1637"/>
                <a:ext cx="584" cy="70"/>
              </a:xfrm>
              <a:prstGeom prst="rect">
                <a:avLst/>
              </a:prstGeom>
              <a:solidFill>
                <a:srgbClr val="BDD6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5" name="Rectangle 325">
                <a:extLst>
                  <a:ext uri="{FF2B5EF4-FFF2-40B4-BE49-F238E27FC236}">
                    <a16:creationId xmlns:a16="http://schemas.microsoft.com/office/drawing/2014/main" id="{9E53121B-C02E-46FC-BC0F-B636B15B72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66" y="1637"/>
                <a:ext cx="518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Discovery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6" name="Rectangle 326">
                <a:extLst>
                  <a:ext uri="{FF2B5EF4-FFF2-40B4-BE49-F238E27FC236}">
                    <a16:creationId xmlns:a16="http://schemas.microsoft.com/office/drawing/2014/main" id="{CDC96C7F-6111-425A-8D38-A4328E0BE8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0" y="1707"/>
                <a:ext cx="584" cy="70"/>
              </a:xfrm>
              <a:prstGeom prst="rect">
                <a:avLst/>
              </a:prstGeom>
              <a:solidFill>
                <a:srgbClr val="BDD6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7" name="Rectangle 327">
                <a:extLst>
                  <a:ext uri="{FF2B5EF4-FFF2-40B4-BE49-F238E27FC236}">
                    <a16:creationId xmlns:a16="http://schemas.microsoft.com/office/drawing/2014/main" id="{8B261421-3D54-46BE-AF0A-3BE482657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8" y="1707"/>
                <a:ext cx="230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time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8" name="Rectangle 328">
                <a:extLst>
                  <a:ext uri="{FF2B5EF4-FFF2-40B4-BE49-F238E27FC236}">
                    <a16:creationId xmlns:a16="http://schemas.microsoft.com/office/drawing/2014/main" id="{A9C244F0-D365-43C2-9D35-4D42EFAA52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87" y="1707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9" name="Rectangle 329">
                <a:extLst>
                  <a:ext uri="{FF2B5EF4-FFF2-40B4-BE49-F238E27FC236}">
                    <a16:creationId xmlns:a16="http://schemas.microsoft.com/office/drawing/2014/main" id="{DDB45F85-8377-4C94-82C6-94DB1F847F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9" y="1637"/>
                <a:ext cx="477" cy="463"/>
              </a:xfrm>
              <a:prstGeom prst="rect">
                <a:avLst/>
              </a:prstGeom>
              <a:solidFill>
                <a:srgbClr val="BDD6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0" name="Rectangle 330">
                <a:extLst>
                  <a:ext uri="{FF2B5EF4-FFF2-40B4-BE49-F238E27FC236}">
                    <a16:creationId xmlns:a16="http://schemas.microsoft.com/office/drawing/2014/main" id="{B3850850-47B5-458A-A0AD-9B51B864A0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07" y="1637"/>
                <a:ext cx="361" cy="70"/>
              </a:xfrm>
              <a:prstGeom prst="rect">
                <a:avLst/>
              </a:prstGeom>
              <a:solidFill>
                <a:srgbClr val="BDD6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1" name="Rectangle 331">
                <a:extLst>
                  <a:ext uri="{FF2B5EF4-FFF2-40B4-BE49-F238E27FC236}">
                    <a16:creationId xmlns:a16="http://schemas.microsoft.com/office/drawing/2014/main" id="{088FCE54-A31E-4253-ABEF-7D5718B41E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48" y="1637"/>
                <a:ext cx="312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PSHE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2" name="Rectangle 332">
                <a:extLst>
                  <a:ext uri="{FF2B5EF4-FFF2-40B4-BE49-F238E27FC236}">
                    <a16:creationId xmlns:a16="http://schemas.microsoft.com/office/drawing/2014/main" id="{97724D23-4352-430C-A281-CE53954C2E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19" y="1637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3" name="Rectangle 333">
                <a:extLst>
                  <a:ext uri="{FF2B5EF4-FFF2-40B4-BE49-F238E27FC236}">
                    <a16:creationId xmlns:a16="http://schemas.microsoft.com/office/drawing/2014/main" id="{C4194802-85E7-438D-80F3-B425B40BD7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07" y="1707"/>
                <a:ext cx="361" cy="70"/>
              </a:xfrm>
              <a:prstGeom prst="rect">
                <a:avLst/>
              </a:prstGeom>
              <a:solidFill>
                <a:srgbClr val="BDD6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4" name="Rectangle 334">
                <a:extLst>
                  <a:ext uri="{FF2B5EF4-FFF2-40B4-BE49-F238E27FC236}">
                    <a16:creationId xmlns:a16="http://schemas.microsoft.com/office/drawing/2014/main" id="{5D5CCE5B-608E-4B08-9CD2-F7224B212A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89" y="1707"/>
                <a:ext cx="263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One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5" name="Rectangle 335">
                <a:extLst>
                  <a:ext uri="{FF2B5EF4-FFF2-40B4-BE49-F238E27FC236}">
                    <a16:creationId xmlns:a16="http://schemas.microsoft.com/office/drawing/2014/main" id="{96E7E1F1-A6FB-40C4-ADA4-0E1BE64A11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07" y="1777"/>
                <a:ext cx="361" cy="71"/>
              </a:xfrm>
              <a:prstGeom prst="rect">
                <a:avLst/>
              </a:prstGeom>
              <a:solidFill>
                <a:srgbClr val="BDD6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6" name="Rectangle 336">
                <a:extLst>
                  <a:ext uri="{FF2B5EF4-FFF2-40B4-BE49-F238E27FC236}">
                    <a16:creationId xmlns:a16="http://schemas.microsoft.com/office/drawing/2014/main" id="{8B8A0449-1851-4477-AC22-C3187C473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07" y="1777"/>
                <a:ext cx="411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decision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7" name="Rectangle 337">
                <a:extLst>
                  <a:ext uri="{FF2B5EF4-FFF2-40B4-BE49-F238E27FC236}">
                    <a16:creationId xmlns:a16="http://schemas.microsoft.com/office/drawing/2014/main" id="{78F08135-F853-4162-847C-BE88777223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68" y="1777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8" name="Rectangle 338">
                <a:extLst>
                  <a:ext uri="{FF2B5EF4-FFF2-40B4-BE49-F238E27FC236}">
                    <a16:creationId xmlns:a16="http://schemas.microsoft.com/office/drawing/2014/main" id="{9CA6E183-49F6-4D09-A2AD-2B7616890E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26" y="1637"/>
                <a:ext cx="444" cy="463"/>
              </a:xfrm>
              <a:prstGeom prst="rect">
                <a:avLst/>
              </a:prstGeom>
              <a:solidFill>
                <a:srgbClr val="BDD6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9" name="Rectangle 339">
                <a:extLst>
                  <a:ext uri="{FF2B5EF4-FFF2-40B4-BE49-F238E27FC236}">
                    <a16:creationId xmlns:a16="http://schemas.microsoft.com/office/drawing/2014/main" id="{5B2432CB-0E12-4287-926D-31F4B4F96B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3" y="1637"/>
                <a:ext cx="329" cy="70"/>
              </a:xfrm>
              <a:prstGeom prst="rect">
                <a:avLst/>
              </a:prstGeom>
              <a:solidFill>
                <a:srgbClr val="BDD6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0" name="Rectangle 340">
                <a:extLst>
                  <a:ext uri="{FF2B5EF4-FFF2-40B4-BE49-F238E27FC236}">
                    <a16:creationId xmlns:a16="http://schemas.microsoft.com/office/drawing/2014/main" id="{A9207C96-0A04-4306-A728-1EA865738E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33" y="1637"/>
                <a:ext cx="304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Story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1" name="Rectangle 341">
                <a:extLst>
                  <a:ext uri="{FF2B5EF4-FFF2-40B4-BE49-F238E27FC236}">
                    <a16:creationId xmlns:a16="http://schemas.microsoft.com/office/drawing/2014/main" id="{712705B5-5B59-4FC9-9BBD-623666CF30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87" y="1637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2" name="Rectangle 342">
                <a:extLst>
                  <a:ext uri="{FF2B5EF4-FFF2-40B4-BE49-F238E27FC236}">
                    <a16:creationId xmlns:a16="http://schemas.microsoft.com/office/drawing/2014/main" id="{596B6AAB-10B2-4BD9-AFC4-9C5E1542C5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3" y="1707"/>
                <a:ext cx="329" cy="70"/>
              </a:xfrm>
              <a:prstGeom prst="rect">
                <a:avLst/>
              </a:prstGeom>
              <a:solidFill>
                <a:srgbClr val="BDD6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3" name="Rectangle 343">
                <a:extLst>
                  <a:ext uri="{FF2B5EF4-FFF2-40B4-BE49-F238E27FC236}">
                    <a16:creationId xmlns:a16="http://schemas.microsoft.com/office/drawing/2014/main" id="{1782601C-79DE-4F7D-AFF8-149B7153F0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33" y="1707"/>
                <a:ext cx="263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Time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4" name="Rectangle 344">
                <a:extLst>
                  <a:ext uri="{FF2B5EF4-FFF2-40B4-BE49-F238E27FC236}">
                    <a16:creationId xmlns:a16="http://schemas.microsoft.com/office/drawing/2014/main" id="{85B50377-B60E-45ED-94BA-567228A912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63" y="1707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5" name="Rectangle 345">
                <a:extLst>
                  <a:ext uri="{FF2B5EF4-FFF2-40B4-BE49-F238E27FC236}">
                    <a16:creationId xmlns:a16="http://schemas.microsoft.com/office/drawing/2014/main" id="{C9C7E0CE-E836-4965-83B1-26569EFB0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" y="1637"/>
                <a:ext cx="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6" name="Rectangle 346">
                <a:extLst>
                  <a:ext uri="{FF2B5EF4-FFF2-40B4-BE49-F238E27FC236}">
                    <a16:creationId xmlns:a16="http://schemas.microsoft.com/office/drawing/2014/main" id="{228DC11D-EF72-4734-A235-92F3496B56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" y="1637"/>
                <a:ext cx="26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7" name="Rectangle 347">
                <a:extLst>
                  <a:ext uri="{FF2B5EF4-FFF2-40B4-BE49-F238E27FC236}">
                    <a16:creationId xmlns:a16="http://schemas.microsoft.com/office/drawing/2014/main" id="{46B65CDF-4140-497E-9FBC-873162FB55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3" y="1637"/>
                <a:ext cx="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8" name="Rectangle 348">
                <a:extLst>
                  <a:ext uri="{FF2B5EF4-FFF2-40B4-BE49-F238E27FC236}">
                    <a16:creationId xmlns:a16="http://schemas.microsoft.com/office/drawing/2014/main" id="{ED9DF3A1-4EC4-4C40-B518-3B1D2C900C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1637"/>
                <a:ext cx="649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9" name="Rectangle 349">
                <a:extLst>
                  <a:ext uri="{FF2B5EF4-FFF2-40B4-BE49-F238E27FC236}">
                    <a16:creationId xmlns:a16="http://schemas.microsoft.com/office/drawing/2014/main" id="{FD5D3818-66ED-4D1A-B9D7-48D31D3117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0" y="1637"/>
                <a:ext cx="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0" name="Rectangle 350">
                <a:extLst>
                  <a:ext uri="{FF2B5EF4-FFF2-40B4-BE49-F238E27FC236}">
                    <a16:creationId xmlns:a16="http://schemas.microsoft.com/office/drawing/2014/main" id="{9507A7B4-DAA0-4D4C-BBE9-7F674512BC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8" y="1637"/>
                <a:ext cx="592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1" name="Rectangle 351">
                <a:extLst>
                  <a:ext uri="{FF2B5EF4-FFF2-40B4-BE49-F238E27FC236}">
                    <a16:creationId xmlns:a16="http://schemas.microsoft.com/office/drawing/2014/main" id="{B6B9526C-953E-4BA5-9452-4A17ABA39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0" y="1637"/>
                <a:ext cx="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2" name="Rectangle 352">
                <a:extLst>
                  <a:ext uri="{FF2B5EF4-FFF2-40B4-BE49-F238E27FC236}">
                    <a16:creationId xmlns:a16="http://schemas.microsoft.com/office/drawing/2014/main" id="{AC6015A3-0128-48E8-8B34-ECED7634BD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8" y="1637"/>
                <a:ext cx="641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3" name="Rectangle 353">
                <a:extLst>
                  <a:ext uri="{FF2B5EF4-FFF2-40B4-BE49-F238E27FC236}">
                    <a16:creationId xmlns:a16="http://schemas.microsoft.com/office/drawing/2014/main" id="{7B90F7DF-A8DB-449C-BEC9-40EB78150B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9" y="1637"/>
                <a:ext cx="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4" name="Rectangle 354">
                <a:extLst>
                  <a:ext uri="{FF2B5EF4-FFF2-40B4-BE49-F238E27FC236}">
                    <a16:creationId xmlns:a16="http://schemas.microsoft.com/office/drawing/2014/main" id="{87E090D4-0D49-4C86-963D-7EA1FB3260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7" y="1637"/>
                <a:ext cx="72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5" name="Rectangle 355">
                <a:extLst>
                  <a:ext uri="{FF2B5EF4-FFF2-40B4-BE49-F238E27FC236}">
                    <a16:creationId xmlns:a16="http://schemas.microsoft.com/office/drawing/2014/main" id="{0A7C9F9C-6BB9-4D7B-8FD7-BB36971B50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0" y="1637"/>
                <a:ext cx="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6" name="Rectangle 356">
                <a:extLst>
                  <a:ext uri="{FF2B5EF4-FFF2-40B4-BE49-F238E27FC236}">
                    <a16:creationId xmlns:a16="http://schemas.microsoft.com/office/drawing/2014/main" id="{F3EDD8F2-BCA0-465F-8D00-2238FD483C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8" y="1637"/>
                <a:ext cx="691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7" name="Rectangle 357">
                <a:extLst>
                  <a:ext uri="{FF2B5EF4-FFF2-40B4-BE49-F238E27FC236}">
                    <a16:creationId xmlns:a16="http://schemas.microsoft.com/office/drawing/2014/main" id="{6EBDDDB6-C726-4F2A-9CF4-9115ACE1EF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9" y="1637"/>
                <a:ext cx="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8" name="Rectangle 358">
                <a:extLst>
                  <a:ext uri="{FF2B5EF4-FFF2-40B4-BE49-F238E27FC236}">
                    <a16:creationId xmlns:a16="http://schemas.microsoft.com/office/drawing/2014/main" id="{7B5705D8-7592-494B-A3E8-637B64CA25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7" y="1637"/>
                <a:ext cx="69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9" name="Rectangle 359">
                <a:extLst>
                  <a:ext uri="{FF2B5EF4-FFF2-40B4-BE49-F238E27FC236}">
                    <a16:creationId xmlns:a16="http://schemas.microsoft.com/office/drawing/2014/main" id="{DD58C33F-4F1A-47FF-9182-3F0BF1069B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7" y="1637"/>
                <a:ext cx="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0" name="Rectangle 360">
                <a:extLst>
                  <a:ext uri="{FF2B5EF4-FFF2-40B4-BE49-F238E27FC236}">
                    <a16:creationId xmlns:a16="http://schemas.microsoft.com/office/drawing/2014/main" id="{7C44C995-88D8-4BD0-B5C2-DF20F83BAF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5" y="1637"/>
                <a:ext cx="69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1" name="Rectangle 361">
                <a:extLst>
                  <a:ext uri="{FF2B5EF4-FFF2-40B4-BE49-F238E27FC236}">
                    <a16:creationId xmlns:a16="http://schemas.microsoft.com/office/drawing/2014/main" id="{9D4B1442-5E04-4D82-BDF7-5F2345655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5" y="1637"/>
                <a:ext cx="9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2" name="Rectangle 362">
                <a:extLst>
                  <a:ext uri="{FF2B5EF4-FFF2-40B4-BE49-F238E27FC236}">
                    <a16:creationId xmlns:a16="http://schemas.microsoft.com/office/drawing/2014/main" id="{ADE3ABBE-EA77-48CB-A504-A57005D271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4" y="1637"/>
                <a:ext cx="476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3" name="Rectangle 363">
                <a:extLst>
                  <a:ext uri="{FF2B5EF4-FFF2-40B4-BE49-F238E27FC236}">
                    <a16:creationId xmlns:a16="http://schemas.microsoft.com/office/drawing/2014/main" id="{6635010C-132A-4ADF-A932-0B4E64C25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0" y="1637"/>
                <a:ext cx="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4" name="Rectangle 364">
                <a:extLst>
                  <a:ext uri="{FF2B5EF4-FFF2-40B4-BE49-F238E27FC236}">
                    <a16:creationId xmlns:a16="http://schemas.microsoft.com/office/drawing/2014/main" id="{40348765-3FA4-4501-8771-249B92B1DE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8" y="1637"/>
                <a:ext cx="67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5" name="Rectangle 365">
                <a:extLst>
                  <a:ext uri="{FF2B5EF4-FFF2-40B4-BE49-F238E27FC236}">
                    <a16:creationId xmlns:a16="http://schemas.microsoft.com/office/drawing/2014/main" id="{CCDE09EA-E458-4660-9C7C-F92ACB796A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2" y="1637"/>
                <a:ext cx="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6" name="Rectangle 366">
                <a:extLst>
                  <a:ext uri="{FF2B5EF4-FFF2-40B4-BE49-F238E27FC236}">
                    <a16:creationId xmlns:a16="http://schemas.microsoft.com/office/drawing/2014/main" id="{6682EB94-6842-4700-8E16-0CF861C8A8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0" y="1637"/>
                <a:ext cx="625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7" name="Rectangle 367">
                <a:extLst>
                  <a:ext uri="{FF2B5EF4-FFF2-40B4-BE49-F238E27FC236}">
                    <a16:creationId xmlns:a16="http://schemas.microsoft.com/office/drawing/2014/main" id="{DDE98C74-6B6D-461A-94A0-D7C8B436C0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35" y="1637"/>
                <a:ext cx="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8" name="Rectangle 368">
                <a:extLst>
                  <a:ext uri="{FF2B5EF4-FFF2-40B4-BE49-F238E27FC236}">
                    <a16:creationId xmlns:a16="http://schemas.microsoft.com/office/drawing/2014/main" id="{7685138B-5241-4FD8-9E7A-AA5C36C86B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3" y="1637"/>
                <a:ext cx="69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9" name="Rectangle 369">
                <a:extLst>
                  <a:ext uri="{FF2B5EF4-FFF2-40B4-BE49-F238E27FC236}">
                    <a16:creationId xmlns:a16="http://schemas.microsoft.com/office/drawing/2014/main" id="{3C81C0FC-701B-4E9A-86AC-C8B7B1E4DD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1" y="1637"/>
                <a:ext cx="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0" name="Rectangle 370">
                <a:extLst>
                  <a:ext uri="{FF2B5EF4-FFF2-40B4-BE49-F238E27FC236}">
                    <a16:creationId xmlns:a16="http://schemas.microsoft.com/office/drawing/2014/main" id="{3A18408B-1D0D-4E92-82D7-93DF498F2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9" y="1637"/>
                <a:ext cx="469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1" name="Rectangle 371">
                <a:extLst>
                  <a:ext uri="{FF2B5EF4-FFF2-40B4-BE49-F238E27FC236}">
                    <a16:creationId xmlns:a16="http://schemas.microsoft.com/office/drawing/2014/main" id="{AF3E2E82-0999-44A3-84F9-DE5F252E07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18" y="1637"/>
                <a:ext cx="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2" name="Rectangle 372">
                <a:extLst>
                  <a:ext uri="{FF2B5EF4-FFF2-40B4-BE49-F238E27FC236}">
                    <a16:creationId xmlns:a16="http://schemas.microsoft.com/office/drawing/2014/main" id="{6176EC18-FB73-4E74-8001-2769B92207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26" y="1637"/>
                <a:ext cx="435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3" name="Rectangle 373">
                <a:extLst>
                  <a:ext uri="{FF2B5EF4-FFF2-40B4-BE49-F238E27FC236}">
                    <a16:creationId xmlns:a16="http://schemas.microsoft.com/office/drawing/2014/main" id="{252EC21A-9A72-4856-B9E7-64BC140D1D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61" y="1637"/>
                <a:ext cx="9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4" name="Rectangle 374">
                <a:extLst>
                  <a:ext uri="{FF2B5EF4-FFF2-40B4-BE49-F238E27FC236}">
                    <a16:creationId xmlns:a16="http://schemas.microsoft.com/office/drawing/2014/main" id="{D4CF214F-0536-465E-B0E4-19065F3130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" y="1641"/>
                <a:ext cx="8" cy="45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5" name="Rectangle 375">
                <a:extLst>
                  <a:ext uri="{FF2B5EF4-FFF2-40B4-BE49-F238E27FC236}">
                    <a16:creationId xmlns:a16="http://schemas.microsoft.com/office/drawing/2014/main" id="{3D53510E-1BC0-4BD2-8DCD-89C98006AE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3" y="1641"/>
                <a:ext cx="8" cy="45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6" name="Rectangle 376">
                <a:extLst>
                  <a:ext uri="{FF2B5EF4-FFF2-40B4-BE49-F238E27FC236}">
                    <a16:creationId xmlns:a16="http://schemas.microsoft.com/office/drawing/2014/main" id="{0FCAD490-BF54-4433-96DB-BB685E4B74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0" y="1641"/>
                <a:ext cx="8" cy="45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7" name="Rectangle 377">
                <a:extLst>
                  <a:ext uri="{FF2B5EF4-FFF2-40B4-BE49-F238E27FC236}">
                    <a16:creationId xmlns:a16="http://schemas.microsoft.com/office/drawing/2014/main" id="{97320806-2E92-4838-9B3B-FB8320AF4D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0" y="1641"/>
                <a:ext cx="8" cy="45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8" name="Rectangle 378">
                <a:extLst>
                  <a:ext uri="{FF2B5EF4-FFF2-40B4-BE49-F238E27FC236}">
                    <a16:creationId xmlns:a16="http://schemas.microsoft.com/office/drawing/2014/main" id="{D2512E63-8893-4BE6-9727-F4CE37BCE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9" y="1641"/>
                <a:ext cx="8" cy="45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9" name="Rectangle 379">
                <a:extLst>
                  <a:ext uri="{FF2B5EF4-FFF2-40B4-BE49-F238E27FC236}">
                    <a16:creationId xmlns:a16="http://schemas.microsoft.com/office/drawing/2014/main" id="{4101E0AB-185C-46A2-9F27-A1BEC67CA7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0" y="1641"/>
                <a:ext cx="8" cy="45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0" name="Rectangle 380">
                <a:extLst>
                  <a:ext uri="{FF2B5EF4-FFF2-40B4-BE49-F238E27FC236}">
                    <a16:creationId xmlns:a16="http://schemas.microsoft.com/office/drawing/2014/main" id="{341EFF68-145B-419E-9B98-1A8A532A8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9" y="1641"/>
                <a:ext cx="8" cy="45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1" name="Rectangle 381">
                <a:extLst>
                  <a:ext uri="{FF2B5EF4-FFF2-40B4-BE49-F238E27FC236}">
                    <a16:creationId xmlns:a16="http://schemas.microsoft.com/office/drawing/2014/main" id="{D21569EB-100A-4255-96DE-6D8517D03D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7" y="1641"/>
                <a:ext cx="8" cy="45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2" name="Rectangle 382">
                <a:extLst>
                  <a:ext uri="{FF2B5EF4-FFF2-40B4-BE49-F238E27FC236}">
                    <a16:creationId xmlns:a16="http://schemas.microsoft.com/office/drawing/2014/main" id="{27FA780D-338F-40C6-B6E7-93E9DD0D96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5" y="1641"/>
                <a:ext cx="9" cy="45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3" name="Rectangle 383">
                <a:extLst>
                  <a:ext uri="{FF2B5EF4-FFF2-40B4-BE49-F238E27FC236}">
                    <a16:creationId xmlns:a16="http://schemas.microsoft.com/office/drawing/2014/main" id="{725D7094-9BA6-4065-82E0-5DF9E38BF9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0" y="1641"/>
                <a:ext cx="8" cy="45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4" name="Rectangle 384">
                <a:extLst>
                  <a:ext uri="{FF2B5EF4-FFF2-40B4-BE49-F238E27FC236}">
                    <a16:creationId xmlns:a16="http://schemas.microsoft.com/office/drawing/2014/main" id="{3983D564-D733-4089-A1F2-8B00A1D97F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2" y="1641"/>
                <a:ext cx="8" cy="45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5" name="Rectangle 385">
                <a:extLst>
                  <a:ext uri="{FF2B5EF4-FFF2-40B4-BE49-F238E27FC236}">
                    <a16:creationId xmlns:a16="http://schemas.microsoft.com/office/drawing/2014/main" id="{761DEC48-D77B-42E8-BC5A-E9F532CE0D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35" y="1641"/>
                <a:ext cx="8" cy="45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" name="Rectangle 386">
                <a:extLst>
                  <a:ext uri="{FF2B5EF4-FFF2-40B4-BE49-F238E27FC236}">
                    <a16:creationId xmlns:a16="http://schemas.microsoft.com/office/drawing/2014/main" id="{D02D9FE7-3CD4-4741-855C-58C6D7D123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1" y="1641"/>
                <a:ext cx="8" cy="45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7" name="Rectangle 387">
                <a:extLst>
                  <a:ext uri="{FF2B5EF4-FFF2-40B4-BE49-F238E27FC236}">
                    <a16:creationId xmlns:a16="http://schemas.microsoft.com/office/drawing/2014/main" id="{3CAD469B-2E11-41B1-99D2-7391D9A76D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18" y="1641"/>
                <a:ext cx="8" cy="45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8" name="Rectangle 388">
                <a:extLst>
                  <a:ext uri="{FF2B5EF4-FFF2-40B4-BE49-F238E27FC236}">
                    <a16:creationId xmlns:a16="http://schemas.microsoft.com/office/drawing/2014/main" id="{E1DE8A2C-4648-4129-8679-8EB044395A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61" y="1641"/>
                <a:ext cx="9" cy="45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9" name="Rectangle 389">
                <a:extLst>
                  <a:ext uri="{FF2B5EF4-FFF2-40B4-BE49-F238E27FC236}">
                    <a16:creationId xmlns:a16="http://schemas.microsoft.com/office/drawing/2014/main" id="{30C0FF28-BAD9-484E-A739-4A3164A5E1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" y="2100"/>
                <a:ext cx="255" cy="458"/>
              </a:xfrm>
              <a:prstGeom prst="rect">
                <a:avLst/>
              </a:prstGeom>
              <a:solidFill>
                <a:srgbClr val="C5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0" name="Rectangle 390">
                <a:extLst>
                  <a:ext uri="{FF2B5EF4-FFF2-40B4-BE49-F238E27FC236}">
                    <a16:creationId xmlns:a16="http://schemas.microsoft.com/office/drawing/2014/main" id="{E3E3834A-CE89-41E0-8F1C-3F107EC628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" y="2100"/>
                <a:ext cx="139" cy="458"/>
              </a:xfrm>
              <a:prstGeom prst="rect">
                <a:avLst/>
              </a:prstGeom>
              <a:solidFill>
                <a:srgbClr val="C5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1" name="Rectangle 391">
                <a:extLst>
                  <a:ext uri="{FF2B5EF4-FFF2-40B4-BE49-F238E27FC236}">
                    <a16:creationId xmlns:a16="http://schemas.microsoft.com/office/drawing/2014/main" id="{7662C941-8AC9-45D6-83E0-E063939918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17" y="2133"/>
                <a:ext cx="575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Wednesday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2" name="Rectangle 392">
                <a:extLst>
                  <a:ext uri="{FF2B5EF4-FFF2-40B4-BE49-F238E27FC236}">
                    <a16:creationId xmlns:a16="http://schemas.microsoft.com/office/drawing/2014/main" id="{C9A0D854-E3CD-4529-9713-D735FE0530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72" y="2115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3" name="Rectangle 393">
                <a:extLst>
                  <a:ext uri="{FF2B5EF4-FFF2-40B4-BE49-F238E27FC236}">
                    <a16:creationId xmlns:a16="http://schemas.microsoft.com/office/drawing/2014/main" id="{2125DC49-27FD-4484-92F3-60A9F4C91A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100"/>
                <a:ext cx="657" cy="458"/>
              </a:xfrm>
              <a:prstGeom prst="rect">
                <a:avLst/>
              </a:prstGeom>
              <a:solidFill>
                <a:srgbClr val="C5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4" name="Rectangle 394">
                <a:extLst>
                  <a:ext uri="{FF2B5EF4-FFF2-40B4-BE49-F238E27FC236}">
                    <a16:creationId xmlns:a16="http://schemas.microsoft.com/office/drawing/2014/main" id="{4D92E5E2-F16A-4F6E-B391-C5C48978AC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9" y="2100"/>
                <a:ext cx="542" cy="70"/>
              </a:xfrm>
              <a:prstGeom prst="rect">
                <a:avLst/>
              </a:prstGeom>
              <a:solidFill>
                <a:srgbClr val="C5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5" name="Rectangle 395">
                <a:extLst>
                  <a:ext uri="{FF2B5EF4-FFF2-40B4-BE49-F238E27FC236}">
                    <a16:creationId xmlns:a16="http://schemas.microsoft.com/office/drawing/2014/main" id="{D82CC329-D00B-4C5B-8CDA-0090877E9E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0" y="2099"/>
                <a:ext cx="345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Funky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6" name="Rectangle 396">
                <a:extLst>
                  <a:ext uri="{FF2B5EF4-FFF2-40B4-BE49-F238E27FC236}">
                    <a16:creationId xmlns:a16="http://schemas.microsoft.com/office/drawing/2014/main" id="{538042E1-2AD4-43AB-8172-671AB1E08A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9" y="2170"/>
                <a:ext cx="542" cy="70"/>
              </a:xfrm>
              <a:prstGeom prst="rect">
                <a:avLst/>
              </a:prstGeom>
              <a:solidFill>
                <a:srgbClr val="C5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7" name="Rectangle 397">
                <a:extLst>
                  <a:ext uri="{FF2B5EF4-FFF2-40B4-BE49-F238E27FC236}">
                    <a16:creationId xmlns:a16="http://schemas.microsoft.com/office/drawing/2014/main" id="{4779309D-B893-4C77-BEF1-37D254F86A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" y="2170"/>
                <a:ext cx="345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fingers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8" name="Rectangle 398">
                <a:extLst>
                  <a:ext uri="{FF2B5EF4-FFF2-40B4-BE49-F238E27FC236}">
                    <a16:creationId xmlns:a16="http://schemas.microsoft.com/office/drawing/2014/main" id="{FFB81483-944D-46AA-B342-76EA1B1A30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8" y="2170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9" name="Rectangle 399">
                <a:extLst>
                  <a:ext uri="{FF2B5EF4-FFF2-40B4-BE49-F238E27FC236}">
                    <a16:creationId xmlns:a16="http://schemas.microsoft.com/office/drawing/2014/main" id="{3B9DDC1F-C54D-437C-B74A-A3036CD5DA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9" y="2240"/>
                <a:ext cx="542" cy="70"/>
              </a:xfrm>
              <a:prstGeom prst="rect">
                <a:avLst/>
              </a:prstGeom>
              <a:solidFill>
                <a:srgbClr val="C5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0" name="Rectangle 400">
                <a:extLst>
                  <a:ext uri="{FF2B5EF4-FFF2-40B4-BE49-F238E27FC236}">
                    <a16:creationId xmlns:a16="http://schemas.microsoft.com/office/drawing/2014/main" id="{629B7050-202D-48AB-9B1C-0DDC779709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" y="2240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1" name="Rectangle 401">
                <a:extLst>
                  <a:ext uri="{FF2B5EF4-FFF2-40B4-BE49-F238E27FC236}">
                    <a16:creationId xmlns:a16="http://schemas.microsoft.com/office/drawing/2014/main" id="{28BD0C08-322F-47CE-90DF-EEFC875070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9" y="2310"/>
                <a:ext cx="542" cy="70"/>
              </a:xfrm>
              <a:prstGeom prst="rect">
                <a:avLst/>
              </a:prstGeom>
              <a:solidFill>
                <a:srgbClr val="C5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2" name="Rectangle 402">
                <a:extLst>
                  <a:ext uri="{FF2B5EF4-FFF2-40B4-BE49-F238E27FC236}">
                    <a16:creationId xmlns:a16="http://schemas.microsoft.com/office/drawing/2014/main" id="{8DA229DF-75CF-4241-8D0E-A1749B471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" y="2310"/>
                <a:ext cx="509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Readers 3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3" name="Rectangle 403">
                <a:extLst>
                  <a:ext uri="{FF2B5EF4-FFF2-40B4-BE49-F238E27FC236}">
                    <a16:creationId xmlns:a16="http://schemas.microsoft.com/office/drawing/2014/main" id="{9DDA43FC-080F-493A-BD0C-03EAACF154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0" y="2310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4" name="Rectangle 404">
                <a:extLst>
                  <a:ext uri="{FF2B5EF4-FFF2-40B4-BE49-F238E27FC236}">
                    <a16:creationId xmlns:a16="http://schemas.microsoft.com/office/drawing/2014/main" id="{B07A0049-1DBC-4F6C-A945-AF65A2101B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8" y="2100"/>
                <a:ext cx="592" cy="458"/>
              </a:xfrm>
              <a:prstGeom prst="rect">
                <a:avLst/>
              </a:prstGeom>
              <a:solidFill>
                <a:srgbClr val="C5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5" name="Rectangle 405">
                <a:extLst>
                  <a:ext uri="{FF2B5EF4-FFF2-40B4-BE49-F238E27FC236}">
                    <a16:creationId xmlns:a16="http://schemas.microsoft.com/office/drawing/2014/main" id="{8B45BDB1-45A1-4914-A618-4E922E90E0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6" y="2100"/>
                <a:ext cx="476" cy="70"/>
              </a:xfrm>
              <a:prstGeom prst="rect">
                <a:avLst/>
              </a:prstGeom>
              <a:solidFill>
                <a:srgbClr val="C5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9" name="Group 607">
              <a:extLst>
                <a:ext uri="{FF2B5EF4-FFF2-40B4-BE49-F238E27FC236}">
                  <a16:creationId xmlns:a16="http://schemas.microsoft.com/office/drawing/2014/main" id="{BE51232F-0B92-42E7-AF2A-F222904180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" y="2099"/>
              <a:ext cx="8438" cy="921"/>
              <a:chOff x="332" y="2099"/>
              <a:chExt cx="8438" cy="921"/>
            </a:xfrm>
          </p:grpSpPr>
          <p:sp>
            <p:nvSpPr>
              <p:cNvPr id="176" name="Rectangle 407">
                <a:extLst>
                  <a:ext uri="{FF2B5EF4-FFF2-40B4-BE49-F238E27FC236}">
                    <a16:creationId xmlns:a16="http://schemas.microsoft.com/office/drawing/2014/main" id="{A306C3DF-86F5-48DE-9A32-EDFF5FB22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3" y="2099"/>
                <a:ext cx="403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Phonics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7" name="Rectangle 408">
                <a:extLst>
                  <a:ext uri="{FF2B5EF4-FFF2-40B4-BE49-F238E27FC236}">
                    <a16:creationId xmlns:a16="http://schemas.microsoft.com/office/drawing/2014/main" id="{7D291F0C-1835-41BF-93E9-3F4F582699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5" y="2099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8" name="Rectangle 409">
                <a:extLst>
                  <a:ext uri="{FF2B5EF4-FFF2-40B4-BE49-F238E27FC236}">
                    <a16:creationId xmlns:a16="http://schemas.microsoft.com/office/drawing/2014/main" id="{9AD1A777-41BD-4817-AA6C-9D4C73DE88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8" y="2100"/>
                <a:ext cx="649" cy="458"/>
              </a:xfrm>
              <a:prstGeom prst="rect">
                <a:avLst/>
              </a:prstGeom>
              <a:solidFill>
                <a:srgbClr val="C5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" name="Rectangle 410">
                <a:extLst>
                  <a:ext uri="{FF2B5EF4-FFF2-40B4-BE49-F238E27FC236}">
                    <a16:creationId xmlns:a16="http://schemas.microsoft.com/office/drawing/2014/main" id="{F2070F9F-035A-46FA-92BB-4432AADCC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6" y="2100"/>
                <a:ext cx="534" cy="70"/>
              </a:xfrm>
              <a:prstGeom prst="rect">
                <a:avLst/>
              </a:prstGeom>
              <a:solidFill>
                <a:srgbClr val="C5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" name="Rectangle 411">
                <a:extLst>
                  <a:ext uri="{FF2B5EF4-FFF2-40B4-BE49-F238E27FC236}">
                    <a16:creationId xmlns:a16="http://schemas.microsoft.com/office/drawing/2014/main" id="{26BB690C-D23E-4F08-A2BA-DFD63B70B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7" y="2099"/>
                <a:ext cx="518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Discovery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1" name="Rectangle 412">
                <a:extLst>
                  <a:ext uri="{FF2B5EF4-FFF2-40B4-BE49-F238E27FC236}">
                    <a16:creationId xmlns:a16="http://schemas.microsoft.com/office/drawing/2014/main" id="{DD28790C-5BE2-4F04-8801-9DFC77AB47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6" y="2170"/>
                <a:ext cx="534" cy="70"/>
              </a:xfrm>
              <a:prstGeom prst="rect">
                <a:avLst/>
              </a:prstGeom>
              <a:solidFill>
                <a:srgbClr val="C5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" name="Rectangle 413">
                <a:extLst>
                  <a:ext uri="{FF2B5EF4-FFF2-40B4-BE49-F238E27FC236}">
                    <a16:creationId xmlns:a16="http://schemas.microsoft.com/office/drawing/2014/main" id="{9A770F0A-E951-4570-9E9F-C27F291750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8" y="2170"/>
                <a:ext cx="263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time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3" name="Rectangle 414">
                <a:extLst>
                  <a:ext uri="{FF2B5EF4-FFF2-40B4-BE49-F238E27FC236}">
                    <a16:creationId xmlns:a16="http://schemas.microsoft.com/office/drawing/2014/main" id="{71D7ECCB-8024-4F71-B00F-B3D860064E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2" y="2170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4" name="Rectangle 415">
                <a:extLst>
                  <a:ext uri="{FF2B5EF4-FFF2-40B4-BE49-F238E27FC236}">
                    <a16:creationId xmlns:a16="http://schemas.microsoft.com/office/drawing/2014/main" id="{30FE31E7-4002-421E-9AA9-CEAB4D819C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6" y="2240"/>
                <a:ext cx="534" cy="70"/>
              </a:xfrm>
              <a:prstGeom prst="rect">
                <a:avLst/>
              </a:prstGeom>
              <a:solidFill>
                <a:srgbClr val="C5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" name="Rectangle 416">
                <a:extLst>
                  <a:ext uri="{FF2B5EF4-FFF2-40B4-BE49-F238E27FC236}">
                    <a16:creationId xmlns:a16="http://schemas.microsoft.com/office/drawing/2014/main" id="{3F9D669E-BA0F-4450-8F86-C5ABBA3079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9" y="2240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6" name="Rectangle 417">
                <a:extLst>
                  <a:ext uri="{FF2B5EF4-FFF2-40B4-BE49-F238E27FC236}">
                    <a16:creationId xmlns:a16="http://schemas.microsoft.com/office/drawing/2014/main" id="{3AA5D386-BF54-4F68-A9C2-E62A45227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7" y="2100"/>
                <a:ext cx="723" cy="458"/>
              </a:xfrm>
              <a:prstGeom prst="rect">
                <a:avLst/>
              </a:prstGeom>
              <a:solidFill>
                <a:srgbClr val="C5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" name="Rectangle 418">
                <a:extLst>
                  <a:ext uri="{FF2B5EF4-FFF2-40B4-BE49-F238E27FC236}">
                    <a16:creationId xmlns:a16="http://schemas.microsoft.com/office/drawing/2014/main" id="{85271F7B-C67C-476F-8CA2-1A93C03A86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5" y="2100"/>
                <a:ext cx="608" cy="70"/>
              </a:xfrm>
              <a:prstGeom prst="rect">
                <a:avLst/>
              </a:prstGeom>
              <a:solidFill>
                <a:srgbClr val="C5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" name="Rectangle 419">
                <a:extLst>
                  <a:ext uri="{FF2B5EF4-FFF2-40B4-BE49-F238E27FC236}">
                    <a16:creationId xmlns:a16="http://schemas.microsoft.com/office/drawing/2014/main" id="{D0FF8FD2-3B6D-4797-B7F5-809C26FE50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8" y="2099"/>
                <a:ext cx="419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Literacy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9" name="Rectangle 420">
                <a:extLst>
                  <a:ext uri="{FF2B5EF4-FFF2-40B4-BE49-F238E27FC236}">
                    <a16:creationId xmlns:a16="http://schemas.microsoft.com/office/drawing/2014/main" id="{1DB26B7F-DBB1-47C3-A835-F08D2CCD9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5" y="2170"/>
                <a:ext cx="608" cy="70"/>
              </a:xfrm>
              <a:prstGeom prst="rect">
                <a:avLst/>
              </a:prstGeom>
              <a:solidFill>
                <a:srgbClr val="C5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" name="Rectangle 421">
                <a:extLst>
                  <a:ext uri="{FF2B5EF4-FFF2-40B4-BE49-F238E27FC236}">
                    <a16:creationId xmlns:a16="http://schemas.microsoft.com/office/drawing/2014/main" id="{EF16C4C3-DC86-430B-AD50-595F00C5D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4" y="2170"/>
                <a:ext cx="362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Counts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1" name="Rectangle 422">
                <a:extLst>
                  <a:ext uri="{FF2B5EF4-FFF2-40B4-BE49-F238E27FC236}">
                    <a16:creationId xmlns:a16="http://schemas.microsoft.com/office/drawing/2014/main" id="{E0A18759-B2C1-4940-9A4A-1761EB90CC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5" y="2170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2" name="Rectangle 423">
                <a:extLst>
                  <a:ext uri="{FF2B5EF4-FFF2-40B4-BE49-F238E27FC236}">
                    <a16:creationId xmlns:a16="http://schemas.microsoft.com/office/drawing/2014/main" id="{8A22CBB2-76CC-4833-91A3-1740940729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8" y="2100"/>
                <a:ext cx="699" cy="458"/>
              </a:xfrm>
              <a:prstGeom prst="rect">
                <a:avLst/>
              </a:prstGeom>
              <a:solidFill>
                <a:srgbClr val="C5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" name="Rectangle 424">
                <a:extLst>
                  <a:ext uri="{FF2B5EF4-FFF2-40B4-BE49-F238E27FC236}">
                    <a16:creationId xmlns:a16="http://schemas.microsoft.com/office/drawing/2014/main" id="{6EF9AE86-FC98-4929-B8B5-A9496C3F68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6" y="2100"/>
                <a:ext cx="583" cy="70"/>
              </a:xfrm>
              <a:prstGeom prst="rect">
                <a:avLst/>
              </a:prstGeom>
              <a:solidFill>
                <a:srgbClr val="C5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" name="Rectangle 425">
                <a:extLst>
                  <a:ext uri="{FF2B5EF4-FFF2-40B4-BE49-F238E27FC236}">
                    <a16:creationId xmlns:a16="http://schemas.microsoft.com/office/drawing/2014/main" id="{5C0ADCF6-C8D5-4ABC-83B9-63332EF25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4" y="2099"/>
                <a:ext cx="542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Circle time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5" name="Rectangle 426">
                <a:extLst>
                  <a:ext uri="{FF2B5EF4-FFF2-40B4-BE49-F238E27FC236}">
                    <a16:creationId xmlns:a16="http://schemas.microsoft.com/office/drawing/2014/main" id="{58C970F5-6096-4DD7-BECD-E663F6640C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6" y="2170"/>
                <a:ext cx="583" cy="70"/>
              </a:xfrm>
              <a:prstGeom prst="rect">
                <a:avLst/>
              </a:prstGeom>
              <a:solidFill>
                <a:srgbClr val="C5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" name="Rectangle 427">
                <a:extLst>
                  <a:ext uri="{FF2B5EF4-FFF2-40B4-BE49-F238E27FC236}">
                    <a16:creationId xmlns:a16="http://schemas.microsoft.com/office/drawing/2014/main" id="{D85B07E6-708B-4A93-85A2-CD203EDA1C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2" y="2170"/>
                <a:ext cx="534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and snack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7" name="Rectangle 428">
                <a:extLst>
                  <a:ext uri="{FF2B5EF4-FFF2-40B4-BE49-F238E27FC236}">
                    <a16:creationId xmlns:a16="http://schemas.microsoft.com/office/drawing/2014/main" id="{4F6A62C0-AFEE-4830-AADE-73915365B6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8" y="2170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8" name="Rectangle 429">
                <a:extLst>
                  <a:ext uri="{FF2B5EF4-FFF2-40B4-BE49-F238E27FC236}">
                    <a16:creationId xmlns:a16="http://schemas.microsoft.com/office/drawing/2014/main" id="{1EEE1DC0-85A7-4984-88CD-DD7FA16DAD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7" y="2100"/>
                <a:ext cx="698" cy="458"/>
              </a:xfrm>
              <a:prstGeom prst="rect">
                <a:avLst/>
              </a:prstGeom>
              <a:solidFill>
                <a:srgbClr val="C5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9" name="Rectangle 430">
                <a:extLst>
                  <a:ext uri="{FF2B5EF4-FFF2-40B4-BE49-F238E27FC236}">
                    <a16:creationId xmlns:a16="http://schemas.microsoft.com/office/drawing/2014/main" id="{A0DDE00B-7276-45B9-A45B-3C5F1A88A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4" y="2100"/>
                <a:ext cx="584" cy="70"/>
              </a:xfrm>
              <a:prstGeom prst="rect">
                <a:avLst/>
              </a:prstGeom>
              <a:solidFill>
                <a:srgbClr val="C5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0" name="Rectangle 431">
                <a:extLst>
                  <a:ext uri="{FF2B5EF4-FFF2-40B4-BE49-F238E27FC236}">
                    <a16:creationId xmlns:a16="http://schemas.microsoft.com/office/drawing/2014/main" id="{B559BD6F-7BB5-4DFC-903A-93593A1E69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0" y="2099"/>
                <a:ext cx="312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Maths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1" name="Rectangle 432">
                <a:extLst>
                  <a:ext uri="{FF2B5EF4-FFF2-40B4-BE49-F238E27FC236}">
                    <a16:creationId xmlns:a16="http://schemas.microsoft.com/office/drawing/2014/main" id="{4C145C4E-F7D9-45D6-99B3-D61A873547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2" y="2099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2" name="Rectangle 433">
                <a:extLst>
                  <a:ext uri="{FF2B5EF4-FFF2-40B4-BE49-F238E27FC236}">
                    <a16:creationId xmlns:a16="http://schemas.microsoft.com/office/drawing/2014/main" id="{8EF35F16-E658-4EE5-A178-53E3B5B925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3" y="2100"/>
                <a:ext cx="682" cy="458"/>
              </a:xfrm>
              <a:prstGeom prst="rect">
                <a:avLst/>
              </a:prstGeom>
              <a:solidFill>
                <a:srgbClr val="C5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" name="Rectangle 434">
                <a:extLst>
                  <a:ext uri="{FF2B5EF4-FFF2-40B4-BE49-F238E27FC236}">
                    <a16:creationId xmlns:a16="http://schemas.microsoft.com/office/drawing/2014/main" id="{7B1C5FC2-460B-4E38-AB80-EC6967896F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1" y="2100"/>
                <a:ext cx="575" cy="70"/>
              </a:xfrm>
              <a:prstGeom prst="rect">
                <a:avLst/>
              </a:prstGeom>
              <a:solidFill>
                <a:srgbClr val="C5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" name="Rectangle 435">
                <a:extLst>
                  <a:ext uri="{FF2B5EF4-FFF2-40B4-BE49-F238E27FC236}">
                    <a16:creationId xmlns:a16="http://schemas.microsoft.com/office/drawing/2014/main" id="{8416E9E9-C23E-499C-AE23-D0A48B7044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7" y="2099"/>
                <a:ext cx="485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Discovery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5" name="Rectangle 436">
                <a:extLst>
                  <a:ext uri="{FF2B5EF4-FFF2-40B4-BE49-F238E27FC236}">
                    <a16:creationId xmlns:a16="http://schemas.microsoft.com/office/drawing/2014/main" id="{81289668-0F62-4810-B6C9-49034FBBC7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0" y="2099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" name="Rectangle 437">
                <a:extLst>
                  <a:ext uri="{FF2B5EF4-FFF2-40B4-BE49-F238E27FC236}">
                    <a16:creationId xmlns:a16="http://schemas.microsoft.com/office/drawing/2014/main" id="{F2E9B5B3-6815-4877-ABA4-AABA510869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4" y="2100"/>
                <a:ext cx="484" cy="458"/>
              </a:xfrm>
              <a:prstGeom prst="rect">
                <a:avLst/>
              </a:prstGeom>
              <a:solidFill>
                <a:srgbClr val="C5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" name="Rectangle 438">
                <a:extLst>
                  <a:ext uri="{FF2B5EF4-FFF2-40B4-BE49-F238E27FC236}">
                    <a16:creationId xmlns:a16="http://schemas.microsoft.com/office/drawing/2014/main" id="{D5949C6A-C1DA-450C-916C-33E83C69C9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1" y="2100"/>
                <a:ext cx="370" cy="70"/>
              </a:xfrm>
              <a:prstGeom prst="rect">
                <a:avLst/>
              </a:prstGeom>
              <a:solidFill>
                <a:srgbClr val="C5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" name="Rectangle 439">
                <a:extLst>
                  <a:ext uri="{FF2B5EF4-FFF2-40B4-BE49-F238E27FC236}">
                    <a16:creationId xmlns:a16="http://schemas.microsoft.com/office/drawing/2014/main" id="{301069C0-5C71-4571-A464-85153F3EF5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2" y="2099"/>
                <a:ext cx="312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Lunch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9" name="Rectangle 440">
                <a:extLst>
                  <a:ext uri="{FF2B5EF4-FFF2-40B4-BE49-F238E27FC236}">
                    <a16:creationId xmlns:a16="http://schemas.microsoft.com/office/drawing/2014/main" id="{59453914-F6FF-43FA-A80B-0A788CD1C9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21" y="2099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0" name="Rectangle 441">
                <a:extLst>
                  <a:ext uri="{FF2B5EF4-FFF2-40B4-BE49-F238E27FC236}">
                    <a16:creationId xmlns:a16="http://schemas.microsoft.com/office/drawing/2014/main" id="{708B37C1-38DF-4CB4-9F09-D11BD7A88C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8" y="2100"/>
                <a:ext cx="674" cy="458"/>
              </a:xfrm>
              <a:prstGeom prst="rect">
                <a:avLst/>
              </a:prstGeom>
              <a:solidFill>
                <a:srgbClr val="C5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1" name="Rectangle 442">
                <a:extLst>
                  <a:ext uri="{FF2B5EF4-FFF2-40B4-BE49-F238E27FC236}">
                    <a16:creationId xmlns:a16="http://schemas.microsoft.com/office/drawing/2014/main" id="{42B31FCE-D69B-4C29-BCAC-8F674AE90A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6" y="2100"/>
                <a:ext cx="558" cy="70"/>
              </a:xfrm>
              <a:prstGeom prst="rect">
                <a:avLst/>
              </a:prstGeom>
              <a:solidFill>
                <a:srgbClr val="C5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2" name="Rectangle 443">
                <a:extLst>
                  <a:ext uri="{FF2B5EF4-FFF2-40B4-BE49-F238E27FC236}">
                    <a16:creationId xmlns:a16="http://schemas.microsoft.com/office/drawing/2014/main" id="{0AEED31E-981F-48A7-B438-7801C099C6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4" y="2099"/>
                <a:ext cx="575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Handwriting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3" name="Rectangle 444">
                <a:extLst>
                  <a:ext uri="{FF2B5EF4-FFF2-40B4-BE49-F238E27FC236}">
                    <a16:creationId xmlns:a16="http://schemas.microsoft.com/office/drawing/2014/main" id="{06FAA674-84A0-4E8D-92DB-CE4ED53010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6" y="2099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4" name="Rectangle 445">
                <a:extLst>
                  <a:ext uri="{FF2B5EF4-FFF2-40B4-BE49-F238E27FC236}">
                    <a16:creationId xmlns:a16="http://schemas.microsoft.com/office/drawing/2014/main" id="{170A1837-6F83-422A-B523-6CA8DCB016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0" y="2100"/>
                <a:ext cx="633" cy="458"/>
              </a:xfrm>
              <a:prstGeom prst="rect">
                <a:avLst/>
              </a:prstGeom>
              <a:solidFill>
                <a:srgbClr val="C5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5" name="Rectangle 446">
                <a:extLst>
                  <a:ext uri="{FF2B5EF4-FFF2-40B4-BE49-F238E27FC236}">
                    <a16:creationId xmlns:a16="http://schemas.microsoft.com/office/drawing/2014/main" id="{E4AFFFC0-B940-4E5F-98DE-7E7DE64D73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68" y="2100"/>
                <a:ext cx="517" cy="70"/>
              </a:xfrm>
              <a:prstGeom prst="rect">
                <a:avLst/>
              </a:prstGeom>
              <a:solidFill>
                <a:srgbClr val="C5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6" name="Rectangle 447">
                <a:extLst>
                  <a:ext uri="{FF2B5EF4-FFF2-40B4-BE49-F238E27FC236}">
                    <a16:creationId xmlns:a16="http://schemas.microsoft.com/office/drawing/2014/main" id="{ABFA426E-12EE-47CA-99B3-F3BCA82FBC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6" y="2099"/>
                <a:ext cx="38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Theme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7" name="Rectangle 448">
                <a:extLst>
                  <a:ext uri="{FF2B5EF4-FFF2-40B4-BE49-F238E27FC236}">
                    <a16:creationId xmlns:a16="http://schemas.microsoft.com/office/drawing/2014/main" id="{1456AA42-BD82-484A-BD3C-54E2CE23C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3" y="2099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8" name="Rectangle 449">
                <a:extLst>
                  <a:ext uri="{FF2B5EF4-FFF2-40B4-BE49-F238E27FC236}">
                    <a16:creationId xmlns:a16="http://schemas.microsoft.com/office/drawing/2014/main" id="{9E097CAD-5AAC-45AC-AF1E-06EFFD64A4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68" y="2170"/>
                <a:ext cx="517" cy="70"/>
              </a:xfrm>
              <a:prstGeom prst="rect">
                <a:avLst/>
              </a:prstGeom>
              <a:solidFill>
                <a:srgbClr val="C5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9" name="Rectangle 450">
                <a:extLst>
                  <a:ext uri="{FF2B5EF4-FFF2-40B4-BE49-F238E27FC236}">
                    <a16:creationId xmlns:a16="http://schemas.microsoft.com/office/drawing/2014/main" id="{CBED466A-AAF5-41B9-BE48-E071F0ED75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2" y="2170"/>
                <a:ext cx="427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Science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0" name="Rectangle 451">
                <a:extLst>
                  <a:ext uri="{FF2B5EF4-FFF2-40B4-BE49-F238E27FC236}">
                    <a16:creationId xmlns:a16="http://schemas.microsoft.com/office/drawing/2014/main" id="{80D68B60-D823-4969-960E-A1E406D534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68" y="2240"/>
                <a:ext cx="517" cy="70"/>
              </a:xfrm>
              <a:prstGeom prst="rect">
                <a:avLst/>
              </a:prstGeom>
              <a:solidFill>
                <a:srgbClr val="C5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1" name="Rectangle 452">
                <a:extLst>
                  <a:ext uri="{FF2B5EF4-FFF2-40B4-BE49-F238E27FC236}">
                    <a16:creationId xmlns:a16="http://schemas.microsoft.com/office/drawing/2014/main" id="{F7D6151A-5256-4F98-BCC0-318A264BC4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2" y="2240"/>
                <a:ext cx="230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/ICT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2" name="Rectangle 453">
                <a:extLst>
                  <a:ext uri="{FF2B5EF4-FFF2-40B4-BE49-F238E27FC236}">
                    <a16:creationId xmlns:a16="http://schemas.microsoft.com/office/drawing/2014/main" id="{D0B21530-5FFF-4BB5-A3DF-98B9072088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21" y="2240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3" name="Rectangle 454">
                <a:extLst>
                  <a:ext uri="{FF2B5EF4-FFF2-40B4-BE49-F238E27FC236}">
                    <a16:creationId xmlns:a16="http://schemas.microsoft.com/office/drawing/2014/main" id="{1F178E86-AD5A-4E84-BEE3-0D20B04773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3" y="2100"/>
                <a:ext cx="698" cy="458"/>
              </a:xfrm>
              <a:prstGeom prst="rect">
                <a:avLst/>
              </a:prstGeom>
              <a:solidFill>
                <a:srgbClr val="C5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4" name="Rectangle 455">
                <a:extLst>
                  <a:ext uri="{FF2B5EF4-FFF2-40B4-BE49-F238E27FC236}">
                    <a16:creationId xmlns:a16="http://schemas.microsoft.com/office/drawing/2014/main" id="{1D2A6570-AC4D-457F-BACB-48537B5FD5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0" y="2100"/>
                <a:ext cx="584" cy="70"/>
              </a:xfrm>
              <a:prstGeom prst="rect">
                <a:avLst/>
              </a:prstGeom>
              <a:solidFill>
                <a:srgbClr val="C5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5" name="Rectangle 456">
                <a:extLst>
                  <a:ext uri="{FF2B5EF4-FFF2-40B4-BE49-F238E27FC236}">
                    <a16:creationId xmlns:a16="http://schemas.microsoft.com/office/drawing/2014/main" id="{CD6F2244-34EB-45ED-B7A3-27A784EA50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66" y="2099"/>
                <a:ext cx="518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Discovery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6" name="Rectangle 457">
                <a:extLst>
                  <a:ext uri="{FF2B5EF4-FFF2-40B4-BE49-F238E27FC236}">
                    <a16:creationId xmlns:a16="http://schemas.microsoft.com/office/drawing/2014/main" id="{D39BF359-D85A-4888-AF17-F7EF741F5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0" y="2170"/>
                <a:ext cx="584" cy="70"/>
              </a:xfrm>
              <a:prstGeom prst="rect">
                <a:avLst/>
              </a:prstGeom>
              <a:solidFill>
                <a:srgbClr val="C5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" name="Rectangle 458">
                <a:extLst>
                  <a:ext uri="{FF2B5EF4-FFF2-40B4-BE49-F238E27FC236}">
                    <a16:creationId xmlns:a16="http://schemas.microsoft.com/office/drawing/2014/main" id="{CC621BB3-B4FC-4573-892D-D19FDF3B9B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8" y="2170"/>
                <a:ext cx="230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time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8" name="Rectangle 459">
                <a:extLst>
                  <a:ext uri="{FF2B5EF4-FFF2-40B4-BE49-F238E27FC236}">
                    <a16:creationId xmlns:a16="http://schemas.microsoft.com/office/drawing/2014/main" id="{B20C3F2F-3C3A-48B5-8AC9-67042669CE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87" y="2170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9" name="Rectangle 460">
                <a:extLst>
                  <a:ext uri="{FF2B5EF4-FFF2-40B4-BE49-F238E27FC236}">
                    <a16:creationId xmlns:a16="http://schemas.microsoft.com/office/drawing/2014/main" id="{F0E92500-7663-4840-A8BD-CDBBA41CF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9" y="2100"/>
                <a:ext cx="477" cy="458"/>
              </a:xfrm>
              <a:prstGeom prst="rect">
                <a:avLst/>
              </a:prstGeom>
              <a:solidFill>
                <a:srgbClr val="C5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0" name="Rectangle 461">
                <a:extLst>
                  <a:ext uri="{FF2B5EF4-FFF2-40B4-BE49-F238E27FC236}">
                    <a16:creationId xmlns:a16="http://schemas.microsoft.com/office/drawing/2014/main" id="{F16AB14A-6E24-48AF-9A1D-41EA3AECA5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07" y="2100"/>
                <a:ext cx="361" cy="70"/>
              </a:xfrm>
              <a:prstGeom prst="rect">
                <a:avLst/>
              </a:prstGeom>
              <a:solidFill>
                <a:srgbClr val="C5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1" name="Rectangle 462">
                <a:extLst>
                  <a:ext uri="{FF2B5EF4-FFF2-40B4-BE49-F238E27FC236}">
                    <a16:creationId xmlns:a16="http://schemas.microsoft.com/office/drawing/2014/main" id="{4068D6EA-3F57-46ED-9C75-970924022D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40" y="2099"/>
                <a:ext cx="362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Happy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2" name="Rectangle 463">
                <a:extLst>
                  <a:ext uri="{FF2B5EF4-FFF2-40B4-BE49-F238E27FC236}">
                    <a16:creationId xmlns:a16="http://schemas.microsoft.com/office/drawing/2014/main" id="{0C1D47BF-DB99-4238-B7D6-7FAE79E3D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07" y="2170"/>
                <a:ext cx="361" cy="70"/>
              </a:xfrm>
              <a:prstGeom prst="rect">
                <a:avLst/>
              </a:prstGeom>
              <a:solidFill>
                <a:srgbClr val="C5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3" name="Rectangle 464">
                <a:extLst>
                  <a:ext uri="{FF2B5EF4-FFF2-40B4-BE49-F238E27FC236}">
                    <a16:creationId xmlns:a16="http://schemas.microsoft.com/office/drawing/2014/main" id="{14D6F1D0-1106-4FFA-8B94-FC418D7AD0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48" y="2170"/>
                <a:ext cx="312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minds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4" name="Rectangle 465">
                <a:extLst>
                  <a:ext uri="{FF2B5EF4-FFF2-40B4-BE49-F238E27FC236}">
                    <a16:creationId xmlns:a16="http://schemas.microsoft.com/office/drawing/2014/main" id="{29C64465-B858-4304-902B-A4B5A36ED0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19" y="2170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5" name="Rectangle 466">
                <a:extLst>
                  <a:ext uri="{FF2B5EF4-FFF2-40B4-BE49-F238E27FC236}">
                    <a16:creationId xmlns:a16="http://schemas.microsoft.com/office/drawing/2014/main" id="{1E095005-57EA-4836-B473-78F1BCB5EF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26" y="2100"/>
                <a:ext cx="444" cy="458"/>
              </a:xfrm>
              <a:prstGeom prst="rect">
                <a:avLst/>
              </a:prstGeom>
              <a:solidFill>
                <a:srgbClr val="C5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6" name="Rectangle 467">
                <a:extLst>
                  <a:ext uri="{FF2B5EF4-FFF2-40B4-BE49-F238E27FC236}">
                    <a16:creationId xmlns:a16="http://schemas.microsoft.com/office/drawing/2014/main" id="{454F9708-7BE3-41C6-811B-9235108572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3" y="2100"/>
                <a:ext cx="329" cy="70"/>
              </a:xfrm>
              <a:prstGeom prst="rect">
                <a:avLst/>
              </a:prstGeom>
              <a:solidFill>
                <a:srgbClr val="C5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7" name="Rectangle 468">
                <a:extLst>
                  <a:ext uri="{FF2B5EF4-FFF2-40B4-BE49-F238E27FC236}">
                    <a16:creationId xmlns:a16="http://schemas.microsoft.com/office/drawing/2014/main" id="{62AEB846-D935-41E6-8568-C0C316ADB9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33" y="2099"/>
                <a:ext cx="304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Story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8" name="Rectangle 469">
                <a:extLst>
                  <a:ext uri="{FF2B5EF4-FFF2-40B4-BE49-F238E27FC236}">
                    <a16:creationId xmlns:a16="http://schemas.microsoft.com/office/drawing/2014/main" id="{47CBF758-FC08-4B74-A922-8624EEA3EC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87" y="2099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9" name="Rectangle 470">
                <a:extLst>
                  <a:ext uri="{FF2B5EF4-FFF2-40B4-BE49-F238E27FC236}">
                    <a16:creationId xmlns:a16="http://schemas.microsoft.com/office/drawing/2014/main" id="{8550CD91-AD7D-4161-9049-C8342D34DE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3" y="2170"/>
                <a:ext cx="329" cy="70"/>
              </a:xfrm>
              <a:prstGeom prst="rect">
                <a:avLst/>
              </a:prstGeom>
              <a:solidFill>
                <a:srgbClr val="C5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" name="Rectangle 471">
                <a:extLst>
                  <a:ext uri="{FF2B5EF4-FFF2-40B4-BE49-F238E27FC236}">
                    <a16:creationId xmlns:a16="http://schemas.microsoft.com/office/drawing/2014/main" id="{28B4EC60-0052-43E8-8AE0-C25D4FEA05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33" y="2170"/>
                <a:ext cx="263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Time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1" name="Rectangle 472">
                <a:extLst>
                  <a:ext uri="{FF2B5EF4-FFF2-40B4-BE49-F238E27FC236}">
                    <a16:creationId xmlns:a16="http://schemas.microsoft.com/office/drawing/2014/main" id="{E97E6CE0-2EF2-4F5B-BBD6-BFA839A1E3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63" y="2170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2" name="Rectangle 473">
                <a:extLst>
                  <a:ext uri="{FF2B5EF4-FFF2-40B4-BE49-F238E27FC236}">
                    <a16:creationId xmlns:a16="http://schemas.microsoft.com/office/drawing/2014/main" id="{43994813-F633-4302-9B80-03C1511D80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" y="2100"/>
                <a:ext cx="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" name="Rectangle 474">
                <a:extLst>
                  <a:ext uri="{FF2B5EF4-FFF2-40B4-BE49-F238E27FC236}">
                    <a16:creationId xmlns:a16="http://schemas.microsoft.com/office/drawing/2014/main" id="{A272C860-6375-432D-B0C9-D065925C28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" y="2100"/>
                <a:ext cx="26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4" name="Rectangle 475">
                <a:extLst>
                  <a:ext uri="{FF2B5EF4-FFF2-40B4-BE49-F238E27FC236}">
                    <a16:creationId xmlns:a16="http://schemas.microsoft.com/office/drawing/2014/main" id="{E2DCA7C3-0558-4700-BFE1-8E9900014D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3" y="2100"/>
                <a:ext cx="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5" name="Rectangle 476">
                <a:extLst>
                  <a:ext uri="{FF2B5EF4-FFF2-40B4-BE49-F238E27FC236}">
                    <a16:creationId xmlns:a16="http://schemas.microsoft.com/office/drawing/2014/main" id="{F85E5758-147E-4E56-B62B-88B08F7528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100"/>
                <a:ext cx="649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6" name="Rectangle 477">
                <a:extLst>
                  <a:ext uri="{FF2B5EF4-FFF2-40B4-BE49-F238E27FC236}">
                    <a16:creationId xmlns:a16="http://schemas.microsoft.com/office/drawing/2014/main" id="{62CF2891-74DC-416C-AEEA-88D93EA64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0" y="2100"/>
                <a:ext cx="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7" name="Rectangle 478">
                <a:extLst>
                  <a:ext uri="{FF2B5EF4-FFF2-40B4-BE49-F238E27FC236}">
                    <a16:creationId xmlns:a16="http://schemas.microsoft.com/office/drawing/2014/main" id="{E654DF4D-11ED-43DD-A7E7-109B026A1B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8" y="2100"/>
                <a:ext cx="592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8" name="Rectangle 479">
                <a:extLst>
                  <a:ext uri="{FF2B5EF4-FFF2-40B4-BE49-F238E27FC236}">
                    <a16:creationId xmlns:a16="http://schemas.microsoft.com/office/drawing/2014/main" id="{908B9013-B608-4F9D-91EA-A8A1533579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0" y="2100"/>
                <a:ext cx="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9" name="Rectangle 480">
                <a:extLst>
                  <a:ext uri="{FF2B5EF4-FFF2-40B4-BE49-F238E27FC236}">
                    <a16:creationId xmlns:a16="http://schemas.microsoft.com/office/drawing/2014/main" id="{D542229F-349A-41E8-BF40-ACFCB0673E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8" y="2100"/>
                <a:ext cx="641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0" name="Rectangle 481">
                <a:extLst>
                  <a:ext uri="{FF2B5EF4-FFF2-40B4-BE49-F238E27FC236}">
                    <a16:creationId xmlns:a16="http://schemas.microsoft.com/office/drawing/2014/main" id="{04EF1EE7-6CDC-4039-B51B-7F8D306A7C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9" y="2100"/>
                <a:ext cx="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1" name="Rectangle 482">
                <a:extLst>
                  <a:ext uri="{FF2B5EF4-FFF2-40B4-BE49-F238E27FC236}">
                    <a16:creationId xmlns:a16="http://schemas.microsoft.com/office/drawing/2014/main" id="{DB398F42-5730-4B4B-81CF-F03974C540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7" y="2100"/>
                <a:ext cx="72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2" name="Rectangle 483">
                <a:extLst>
                  <a:ext uri="{FF2B5EF4-FFF2-40B4-BE49-F238E27FC236}">
                    <a16:creationId xmlns:a16="http://schemas.microsoft.com/office/drawing/2014/main" id="{3F09A69A-9652-4E27-BF55-039991780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0" y="2100"/>
                <a:ext cx="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3" name="Rectangle 484">
                <a:extLst>
                  <a:ext uri="{FF2B5EF4-FFF2-40B4-BE49-F238E27FC236}">
                    <a16:creationId xmlns:a16="http://schemas.microsoft.com/office/drawing/2014/main" id="{4359157C-8A62-4B9E-9B47-1ADC3BA238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8" y="2100"/>
                <a:ext cx="691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4" name="Rectangle 485">
                <a:extLst>
                  <a:ext uri="{FF2B5EF4-FFF2-40B4-BE49-F238E27FC236}">
                    <a16:creationId xmlns:a16="http://schemas.microsoft.com/office/drawing/2014/main" id="{4C594070-8C08-45E6-AC0C-1811AE1D4B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9" y="2100"/>
                <a:ext cx="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5" name="Rectangle 486">
                <a:extLst>
                  <a:ext uri="{FF2B5EF4-FFF2-40B4-BE49-F238E27FC236}">
                    <a16:creationId xmlns:a16="http://schemas.microsoft.com/office/drawing/2014/main" id="{501B06E5-864E-4983-A426-FE17E7AA2D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7" y="2100"/>
                <a:ext cx="69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6" name="Rectangle 487">
                <a:extLst>
                  <a:ext uri="{FF2B5EF4-FFF2-40B4-BE49-F238E27FC236}">
                    <a16:creationId xmlns:a16="http://schemas.microsoft.com/office/drawing/2014/main" id="{61C2CAFE-DEA2-481D-A1E1-5271E94CB9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7" y="2100"/>
                <a:ext cx="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7" name="Rectangle 488">
                <a:extLst>
                  <a:ext uri="{FF2B5EF4-FFF2-40B4-BE49-F238E27FC236}">
                    <a16:creationId xmlns:a16="http://schemas.microsoft.com/office/drawing/2014/main" id="{21244EB6-0C46-4170-A28C-0E6F662247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5" y="2100"/>
                <a:ext cx="69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8" name="Rectangle 489">
                <a:extLst>
                  <a:ext uri="{FF2B5EF4-FFF2-40B4-BE49-F238E27FC236}">
                    <a16:creationId xmlns:a16="http://schemas.microsoft.com/office/drawing/2014/main" id="{7E8730CC-E15C-40C7-89E1-4F46C4F475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5" y="2100"/>
                <a:ext cx="9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9" name="Rectangle 490">
                <a:extLst>
                  <a:ext uri="{FF2B5EF4-FFF2-40B4-BE49-F238E27FC236}">
                    <a16:creationId xmlns:a16="http://schemas.microsoft.com/office/drawing/2014/main" id="{5AD6E914-8CFD-4C2B-A564-2790A4E447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4" y="2100"/>
                <a:ext cx="476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0" name="Rectangle 491">
                <a:extLst>
                  <a:ext uri="{FF2B5EF4-FFF2-40B4-BE49-F238E27FC236}">
                    <a16:creationId xmlns:a16="http://schemas.microsoft.com/office/drawing/2014/main" id="{54E666FA-165D-4B81-A013-D76F22914A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0" y="2100"/>
                <a:ext cx="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1" name="Rectangle 492">
                <a:extLst>
                  <a:ext uri="{FF2B5EF4-FFF2-40B4-BE49-F238E27FC236}">
                    <a16:creationId xmlns:a16="http://schemas.microsoft.com/office/drawing/2014/main" id="{A38C903E-BBB7-4AAD-BF9F-B573E3296E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8" y="2100"/>
                <a:ext cx="67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2" name="Rectangle 493">
                <a:extLst>
                  <a:ext uri="{FF2B5EF4-FFF2-40B4-BE49-F238E27FC236}">
                    <a16:creationId xmlns:a16="http://schemas.microsoft.com/office/drawing/2014/main" id="{11DAF05D-199D-4C25-8D0C-EECAE0EFE8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2" y="2100"/>
                <a:ext cx="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3" name="Rectangle 494">
                <a:extLst>
                  <a:ext uri="{FF2B5EF4-FFF2-40B4-BE49-F238E27FC236}">
                    <a16:creationId xmlns:a16="http://schemas.microsoft.com/office/drawing/2014/main" id="{E016395D-1A63-48FE-825A-67ECD44D0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0" y="2100"/>
                <a:ext cx="625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4" name="Rectangle 495">
                <a:extLst>
                  <a:ext uri="{FF2B5EF4-FFF2-40B4-BE49-F238E27FC236}">
                    <a16:creationId xmlns:a16="http://schemas.microsoft.com/office/drawing/2014/main" id="{028BE78C-A726-4FEA-AD87-A3B297D9B3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35" y="2100"/>
                <a:ext cx="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5" name="Rectangle 496">
                <a:extLst>
                  <a:ext uri="{FF2B5EF4-FFF2-40B4-BE49-F238E27FC236}">
                    <a16:creationId xmlns:a16="http://schemas.microsoft.com/office/drawing/2014/main" id="{C27F68F3-7A56-4B65-B95B-0BD1082B06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3" y="2100"/>
                <a:ext cx="69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6" name="Rectangle 497">
                <a:extLst>
                  <a:ext uri="{FF2B5EF4-FFF2-40B4-BE49-F238E27FC236}">
                    <a16:creationId xmlns:a16="http://schemas.microsoft.com/office/drawing/2014/main" id="{B7A299FB-CD3A-4CC4-A165-6CE5BE3CE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1" y="2100"/>
                <a:ext cx="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7" name="Rectangle 498">
                <a:extLst>
                  <a:ext uri="{FF2B5EF4-FFF2-40B4-BE49-F238E27FC236}">
                    <a16:creationId xmlns:a16="http://schemas.microsoft.com/office/drawing/2014/main" id="{F6F3B2C5-2B20-4579-808D-B724BCB1BF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9" y="2100"/>
                <a:ext cx="469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8" name="Rectangle 499">
                <a:extLst>
                  <a:ext uri="{FF2B5EF4-FFF2-40B4-BE49-F238E27FC236}">
                    <a16:creationId xmlns:a16="http://schemas.microsoft.com/office/drawing/2014/main" id="{AD48D03F-7135-4BAA-AD8A-63817719AB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18" y="2100"/>
                <a:ext cx="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9" name="Rectangle 500">
                <a:extLst>
                  <a:ext uri="{FF2B5EF4-FFF2-40B4-BE49-F238E27FC236}">
                    <a16:creationId xmlns:a16="http://schemas.microsoft.com/office/drawing/2014/main" id="{2D7BEC0F-7A96-438A-9577-4F7C42E114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26" y="2100"/>
                <a:ext cx="435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0" name="Rectangle 501">
                <a:extLst>
                  <a:ext uri="{FF2B5EF4-FFF2-40B4-BE49-F238E27FC236}">
                    <a16:creationId xmlns:a16="http://schemas.microsoft.com/office/drawing/2014/main" id="{A3ABC8A7-8F36-4561-BC69-179864812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61" y="2100"/>
                <a:ext cx="9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1" name="Rectangle 502">
                <a:extLst>
                  <a:ext uri="{FF2B5EF4-FFF2-40B4-BE49-F238E27FC236}">
                    <a16:creationId xmlns:a16="http://schemas.microsoft.com/office/drawing/2014/main" id="{C6C3AC9A-D322-4796-94AB-4DBBF13FE2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" y="2104"/>
                <a:ext cx="8" cy="4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2" name="Rectangle 503">
                <a:extLst>
                  <a:ext uri="{FF2B5EF4-FFF2-40B4-BE49-F238E27FC236}">
                    <a16:creationId xmlns:a16="http://schemas.microsoft.com/office/drawing/2014/main" id="{7FD24D5F-15A1-4FF2-9227-7EC36772C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3" y="2104"/>
                <a:ext cx="8" cy="4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3" name="Rectangle 504">
                <a:extLst>
                  <a:ext uri="{FF2B5EF4-FFF2-40B4-BE49-F238E27FC236}">
                    <a16:creationId xmlns:a16="http://schemas.microsoft.com/office/drawing/2014/main" id="{6FBB1114-8C66-453B-AD4B-DEA75FC5C7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0" y="2104"/>
                <a:ext cx="8" cy="4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4" name="Rectangle 505">
                <a:extLst>
                  <a:ext uri="{FF2B5EF4-FFF2-40B4-BE49-F238E27FC236}">
                    <a16:creationId xmlns:a16="http://schemas.microsoft.com/office/drawing/2014/main" id="{6621F887-FA44-4070-8DC7-6F64D71192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0" y="2104"/>
                <a:ext cx="8" cy="4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5" name="Rectangle 506">
                <a:extLst>
                  <a:ext uri="{FF2B5EF4-FFF2-40B4-BE49-F238E27FC236}">
                    <a16:creationId xmlns:a16="http://schemas.microsoft.com/office/drawing/2014/main" id="{DD1CB240-4B4E-4615-BA4D-923DBBCD5F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9" y="2104"/>
                <a:ext cx="8" cy="4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6" name="Rectangle 507">
                <a:extLst>
                  <a:ext uri="{FF2B5EF4-FFF2-40B4-BE49-F238E27FC236}">
                    <a16:creationId xmlns:a16="http://schemas.microsoft.com/office/drawing/2014/main" id="{52540A7B-CE57-4910-B1F8-83D99A7E2E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0" y="2104"/>
                <a:ext cx="8" cy="4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7" name="Rectangle 508">
                <a:extLst>
                  <a:ext uri="{FF2B5EF4-FFF2-40B4-BE49-F238E27FC236}">
                    <a16:creationId xmlns:a16="http://schemas.microsoft.com/office/drawing/2014/main" id="{9DA7FD86-1851-401C-8D20-F74278F8B2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9" y="2104"/>
                <a:ext cx="8" cy="4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8" name="Rectangle 509">
                <a:extLst>
                  <a:ext uri="{FF2B5EF4-FFF2-40B4-BE49-F238E27FC236}">
                    <a16:creationId xmlns:a16="http://schemas.microsoft.com/office/drawing/2014/main" id="{0D2191C6-1701-4901-8DB1-A975A794E6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7" y="2104"/>
                <a:ext cx="8" cy="4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9" name="Rectangle 510">
                <a:extLst>
                  <a:ext uri="{FF2B5EF4-FFF2-40B4-BE49-F238E27FC236}">
                    <a16:creationId xmlns:a16="http://schemas.microsoft.com/office/drawing/2014/main" id="{D7B2AC77-FEB3-4D82-8AAD-7944E379AE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5" y="2104"/>
                <a:ext cx="9" cy="4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0" name="Rectangle 511">
                <a:extLst>
                  <a:ext uri="{FF2B5EF4-FFF2-40B4-BE49-F238E27FC236}">
                    <a16:creationId xmlns:a16="http://schemas.microsoft.com/office/drawing/2014/main" id="{E030513F-C83E-4379-8EC3-D308AFE96C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0" y="2104"/>
                <a:ext cx="8" cy="4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1" name="Rectangle 512">
                <a:extLst>
                  <a:ext uri="{FF2B5EF4-FFF2-40B4-BE49-F238E27FC236}">
                    <a16:creationId xmlns:a16="http://schemas.microsoft.com/office/drawing/2014/main" id="{6B322603-283D-4715-969A-7CBA36B362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2" y="2104"/>
                <a:ext cx="8" cy="4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2" name="Rectangle 513">
                <a:extLst>
                  <a:ext uri="{FF2B5EF4-FFF2-40B4-BE49-F238E27FC236}">
                    <a16:creationId xmlns:a16="http://schemas.microsoft.com/office/drawing/2014/main" id="{F7679FE1-E76F-4748-82EA-7728F08E93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35" y="2104"/>
                <a:ext cx="8" cy="4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3" name="Rectangle 514">
                <a:extLst>
                  <a:ext uri="{FF2B5EF4-FFF2-40B4-BE49-F238E27FC236}">
                    <a16:creationId xmlns:a16="http://schemas.microsoft.com/office/drawing/2014/main" id="{1BE27B11-BCA0-4E69-87A1-49711B198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1" y="2104"/>
                <a:ext cx="8" cy="4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4" name="Rectangle 515">
                <a:extLst>
                  <a:ext uri="{FF2B5EF4-FFF2-40B4-BE49-F238E27FC236}">
                    <a16:creationId xmlns:a16="http://schemas.microsoft.com/office/drawing/2014/main" id="{8B0B059D-3551-425E-8DB7-1F2031BF09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18" y="2104"/>
                <a:ext cx="8" cy="4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5" name="Rectangle 516">
                <a:extLst>
                  <a:ext uri="{FF2B5EF4-FFF2-40B4-BE49-F238E27FC236}">
                    <a16:creationId xmlns:a16="http://schemas.microsoft.com/office/drawing/2014/main" id="{26213B3E-5331-4E2F-BC48-CDCCA100C3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61" y="2104"/>
                <a:ext cx="9" cy="4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6" name="Rectangle 517">
                <a:extLst>
                  <a:ext uri="{FF2B5EF4-FFF2-40B4-BE49-F238E27FC236}">
                    <a16:creationId xmlns:a16="http://schemas.microsoft.com/office/drawing/2014/main" id="{7EC38151-6F1A-4F66-BA82-894FC3058E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" y="2562"/>
                <a:ext cx="255" cy="458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7" name="Rectangle 518">
                <a:extLst>
                  <a:ext uri="{FF2B5EF4-FFF2-40B4-BE49-F238E27FC236}">
                    <a16:creationId xmlns:a16="http://schemas.microsoft.com/office/drawing/2014/main" id="{C981DBF6-91CD-43F7-A1E4-2C24C3BEBD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" y="2562"/>
                <a:ext cx="139" cy="458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8" name="Rectangle 519">
                <a:extLst>
                  <a:ext uri="{FF2B5EF4-FFF2-40B4-BE49-F238E27FC236}">
                    <a16:creationId xmlns:a16="http://schemas.microsoft.com/office/drawing/2014/main" id="{E88D040E-C1AE-4CD2-AC40-4466AEB07D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75" y="2625"/>
                <a:ext cx="460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Thursday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9" name="Rectangle 520">
                <a:extLst>
                  <a:ext uri="{FF2B5EF4-FFF2-40B4-BE49-F238E27FC236}">
                    <a16:creationId xmlns:a16="http://schemas.microsoft.com/office/drawing/2014/main" id="{57E04DF5-A14F-47FD-AFEC-0B4C4E9127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72" y="2607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0" name="Rectangle 521">
                <a:extLst>
                  <a:ext uri="{FF2B5EF4-FFF2-40B4-BE49-F238E27FC236}">
                    <a16:creationId xmlns:a16="http://schemas.microsoft.com/office/drawing/2014/main" id="{31AFB240-A6D2-4E89-BF86-D849012E64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2"/>
                <a:ext cx="657" cy="458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1" name="Rectangle 522">
                <a:extLst>
                  <a:ext uri="{FF2B5EF4-FFF2-40B4-BE49-F238E27FC236}">
                    <a16:creationId xmlns:a16="http://schemas.microsoft.com/office/drawing/2014/main" id="{D53B04C0-4E3E-42A4-A2B1-937D96440F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9" y="2562"/>
                <a:ext cx="542" cy="70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2" name="Rectangle 523">
                <a:extLst>
                  <a:ext uri="{FF2B5EF4-FFF2-40B4-BE49-F238E27FC236}">
                    <a16:creationId xmlns:a16="http://schemas.microsoft.com/office/drawing/2014/main" id="{D99B7AA0-4DA4-4AC3-A626-4DE426C175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0" y="2562"/>
                <a:ext cx="345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Funky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3" name="Rectangle 524">
                <a:extLst>
                  <a:ext uri="{FF2B5EF4-FFF2-40B4-BE49-F238E27FC236}">
                    <a16:creationId xmlns:a16="http://schemas.microsoft.com/office/drawing/2014/main" id="{1B1D1690-61E8-4FD8-8DEA-DE6D903CEA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9" y="2632"/>
                <a:ext cx="542" cy="70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4" name="Rectangle 525">
                <a:extLst>
                  <a:ext uri="{FF2B5EF4-FFF2-40B4-BE49-F238E27FC236}">
                    <a16:creationId xmlns:a16="http://schemas.microsoft.com/office/drawing/2014/main" id="{1FBB9E7F-DFC1-41B9-9A93-5C1CB885B7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" y="2632"/>
                <a:ext cx="345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fingers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5" name="Rectangle 526">
                <a:extLst>
                  <a:ext uri="{FF2B5EF4-FFF2-40B4-BE49-F238E27FC236}">
                    <a16:creationId xmlns:a16="http://schemas.microsoft.com/office/drawing/2014/main" id="{6D471CCF-CB94-4989-9B2E-A373B68C40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8" y="2632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6" name="Rectangle 527">
                <a:extLst>
                  <a:ext uri="{FF2B5EF4-FFF2-40B4-BE49-F238E27FC236}">
                    <a16:creationId xmlns:a16="http://schemas.microsoft.com/office/drawing/2014/main" id="{94533F11-C033-4095-8DD2-235464982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9" y="2702"/>
                <a:ext cx="542" cy="71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7" name="Rectangle 528">
                <a:extLst>
                  <a:ext uri="{FF2B5EF4-FFF2-40B4-BE49-F238E27FC236}">
                    <a16:creationId xmlns:a16="http://schemas.microsoft.com/office/drawing/2014/main" id="{27550E93-827C-4811-9C91-7786E55DDD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" y="2702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8" name="Rectangle 529">
                <a:extLst>
                  <a:ext uri="{FF2B5EF4-FFF2-40B4-BE49-F238E27FC236}">
                    <a16:creationId xmlns:a16="http://schemas.microsoft.com/office/drawing/2014/main" id="{5755BBCA-E2F4-4326-B4CF-B17CAF17C4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9" y="2773"/>
                <a:ext cx="542" cy="66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9" name="Rectangle 530">
                <a:extLst>
                  <a:ext uri="{FF2B5EF4-FFF2-40B4-BE49-F238E27FC236}">
                    <a16:creationId xmlns:a16="http://schemas.microsoft.com/office/drawing/2014/main" id="{94700EAF-8418-4EE9-86C2-25C80CEADA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" y="2768"/>
                <a:ext cx="509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Readers 4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0" name="Rectangle 531">
                <a:extLst>
                  <a:ext uri="{FF2B5EF4-FFF2-40B4-BE49-F238E27FC236}">
                    <a16:creationId xmlns:a16="http://schemas.microsoft.com/office/drawing/2014/main" id="{E09664E0-45F4-4945-9794-B459D7C057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0" y="2768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1" name="Rectangle 532">
                <a:extLst>
                  <a:ext uri="{FF2B5EF4-FFF2-40B4-BE49-F238E27FC236}">
                    <a16:creationId xmlns:a16="http://schemas.microsoft.com/office/drawing/2014/main" id="{C48D3747-5CE3-4A1D-A98E-AE8C46D04A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8" y="2562"/>
                <a:ext cx="592" cy="458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2" name="Rectangle 533">
                <a:extLst>
                  <a:ext uri="{FF2B5EF4-FFF2-40B4-BE49-F238E27FC236}">
                    <a16:creationId xmlns:a16="http://schemas.microsoft.com/office/drawing/2014/main" id="{1674A1A2-8370-4855-B124-B4BEDA63A4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6" y="2562"/>
                <a:ext cx="476" cy="70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3" name="Rectangle 534">
                <a:extLst>
                  <a:ext uri="{FF2B5EF4-FFF2-40B4-BE49-F238E27FC236}">
                    <a16:creationId xmlns:a16="http://schemas.microsoft.com/office/drawing/2014/main" id="{7209406F-A851-4206-8A68-BBC2477E85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3" y="2562"/>
                <a:ext cx="403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Phonics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4" name="Rectangle 535">
                <a:extLst>
                  <a:ext uri="{FF2B5EF4-FFF2-40B4-BE49-F238E27FC236}">
                    <a16:creationId xmlns:a16="http://schemas.microsoft.com/office/drawing/2014/main" id="{CEA1A7A5-FF13-4072-8322-CCF834679A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5" y="2562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5" name="Rectangle 536">
                <a:extLst>
                  <a:ext uri="{FF2B5EF4-FFF2-40B4-BE49-F238E27FC236}">
                    <a16:creationId xmlns:a16="http://schemas.microsoft.com/office/drawing/2014/main" id="{BD1929C2-214C-41B1-B7AF-83711B233F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8" y="2562"/>
                <a:ext cx="649" cy="458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6" name="Rectangle 537">
                <a:extLst>
                  <a:ext uri="{FF2B5EF4-FFF2-40B4-BE49-F238E27FC236}">
                    <a16:creationId xmlns:a16="http://schemas.microsoft.com/office/drawing/2014/main" id="{4BA7C8AB-F0C4-4E84-A33F-9B973546D8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6" y="2562"/>
                <a:ext cx="534" cy="70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7" name="Rectangle 538">
                <a:extLst>
                  <a:ext uri="{FF2B5EF4-FFF2-40B4-BE49-F238E27FC236}">
                    <a16:creationId xmlns:a16="http://schemas.microsoft.com/office/drawing/2014/main" id="{E3FB4583-E85D-4086-A3A4-F88E25C25F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7" y="2562"/>
                <a:ext cx="518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Discovery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8" name="Rectangle 539">
                <a:extLst>
                  <a:ext uri="{FF2B5EF4-FFF2-40B4-BE49-F238E27FC236}">
                    <a16:creationId xmlns:a16="http://schemas.microsoft.com/office/drawing/2014/main" id="{CC7F0CFB-DEE6-407D-B42B-F6F4E50171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6" y="2632"/>
                <a:ext cx="534" cy="70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9" name="Rectangle 540">
                <a:extLst>
                  <a:ext uri="{FF2B5EF4-FFF2-40B4-BE49-F238E27FC236}">
                    <a16:creationId xmlns:a16="http://schemas.microsoft.com/office/drawing/2014/main" id="{50EBF843-D838-4079-A12E-08DCA8C412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8" y="2632"/>
                <a:ext cx="263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time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0" name="Rectangle 541">
                <a:extLst>
                  <a:ext uri="{FF2B5EF4-FFF2-40B4-BE49-F238E27FC236}">
                    <a16:creationId xmlns:a16="http://schemas.microsoft.com/office/drawing/2014/main" id="{26F9676D-BDD0-4F35-B4E9-8171CD83B7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2" y="2632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1" name="Rectangle 542">
                <a:extLst>
                  <a:ext uri="{FF2B5EF4-FFF2-40B4-BE49-F238E27FC236}">
                    <a16:creationId xmlns:a16="http://schemas.microsoft.com/office/drawing/2014/main" id="{58266DCE-4A4C-4414-A796-B9FA7EDC3F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6" y="2702"/>
                <a:ext cx="534" cy="71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2" name="Rectangle 543">
                <a:extLst>
                  <a:ext uri="{FF2B5EF4-FFF2-40B4-BE49-F238E27FC236}">
                    <a16:creationId xmlns:a16="http://schemas.microsoft.com/office/drawing/2014/main" id="{F183156C-192D-4680-A431-96C6CA4302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9" y="2702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3" name="Rectangle 544">
                <a:extLst>
                  <a:ext uri="{FF2B5EF4-FFF2-40B4-BE49-F238E27FC236}">
                    <a16:creationId xmlns:a16="http://schemas.microsoft.com/office/drawing/2014/main" id="{6ADECD8A-BE5F-488F-A6D9-C646307842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7" y="2562"/>
                <a:ext cx="723" cy="458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4" name="Rectangle 545">
                <a:extLst>
                  <a:ext uri="{FF2B5EF4-FFF2-40B4-BE49-F238E27FC236}">
                    <a16:creationId xmlns:a16="http://schemas.microsoft.com/office/drawing/2014/main" id="{76BDFF64-CB06-4ADE-8431-638D58A4AD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5" y="2562"/>
                <a:ext cx="608" cy="70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5" name="Rectangle 546">
                <a:extLst>
                  <a:ext uri="{FF2B5EF4-FFF2-40B4-BE49-F238E27FC236}">
                    <a16:creationId xmlns:a16="http://schemas.microsoft.com/office/drawing/2014/main" id="{E300CFB9-2A87-44F2-806F-B4783BC0CF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8" y="2562"/>
                <a:ext cx="419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Literacy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6" name="Rectangle 547">
                <a:extLst>
                  <a:ext uri="{FF2B5EF4-FFF2-40B4-BE49-F238E27FC236}">
                    <a16:creationId xmlns:a16="http://schemas.microsoft.com/office/drawing/2014/main" id="{301F8DEB-022E-43C5-990A-10A271A582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5" y="2632"/>
                <a:ext cx="608" cy="70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7" name="Rectangle 548">
                <a:extLst>
                  <a:ext uri="{FF2B5EF4-FFF2-40B4-BE49-F238E27FC236}">
                    <a16:creationId xmlns:a16="http://schemas.microsoft.com/office/drawing/2014/main" id="{77A6125E-D610-47DD-9B93-F9EC15B4FE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4" y="2632"/>
                <a:ext cx="362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Counts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8" name="Rectangle 549">
                <a:extLst>
                  <a:ext uri="{FF2B5EF4-FFF2-40B4-BE49-F238E27FC236}">
                    <a16:creationId xmlns:a16="http://schemas.microsoft.com/office/drawing/2014/main" id="{ABDDAD87-B4E2-4A44-B773-50EF7D285B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5" y="2632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9" name="Rectangle 550">
                <a:extLst>
                  <a:ext uri="{FF2B5EF4-FFF2-40B4-BE49-F238E27FC236}">
                    <a16:creationId xmlns:a16="http://schemas.microsoft.com/office/drawing/2014/main" id="{540E34E7-8035-41FE-AF4E-BAF3D62CDD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8" y="2562"/>
                <a:ext cx="699" cy="458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0" name="Rectangle 551">
                <a:extLst>
                  <a:ext uri="{FF2B5EF4-FFF2-40B4-BE49-F238E27FC236}">
                    <a16:creationId xmlns:a16="http://schemas.microsoft.com/office/drawing/2014/main" id="{BDF1B893-FD7E-4078-AF6F-2C35536016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6" y="2562"/>
                <a:ext cx="583" cy="70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1" name="Rectangle 552">
                <a:extLst>
                  <a:ext uri="{FF2B5EF4-FFF2-40B4-BE49-F238E27FC236}">
                    <a16:creationId xmlns:a16="http://schemas.microsoft.com/office/drawing/2014/main" id="{3F4489FA-8CA5-4616-8358-EEDB0133A0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4" y="2562"/>
                <a:ext cx="542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Circle time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2" name="Rectangle 553">
                <a:extLst>
                  <a:ext uri="{FF2B5EF4-FFF2-40B4-BE49-F238E27FC236}">
                    <a16:creationId xmlns:a16="http://schemas.microsoft.com/office/drawing/2014/main" id="{EA0F0F2B-E448-452A-919A-3D1486F0EA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6" y="2632"/>
                <a:ext cx="583" cy="70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3" name="Rectangle 554">
                <a:extLst>
                  <a:ext uri="{FF2B5EF4-FFF2-40B4-BE49-F238E27FC236}">
                    <a16:creationId xmlns:a16="http://schemas.microsoft.com/office/drawing/2014/main" id="{7FBCA57B-25C3-40D3-BCE5-C2E00469C9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2" y="2632"/>
                <a:ext cx="534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and snack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4" name="Rectangle 555">
                <a:extLst>
                  <a:ext uri="{FF2B5EF4-FFF2-40B4-BE49-F238E27FC236}">
                    <a16:creationId xmlns:a16="http://schemas.microsoft.com/office/drawing/2014/main" id="{13424AE4-FBD1-45D9-9E2D-C880AEA86C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8" y="2632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5" name="Rectangle 556">
                <a:extLst>
                  <a:ext uri="{FF2B5EF4-FFF2-40B4-BE49-F238E27FC236}">
                    <a16:creationId xmlns:a16="http://schemas.microsoft.com/office/drawing/2014/main" id="{B03D125E-4E84-4C71-A785-1F4985332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7" y="2562"/>
                <a:ext cx="698" cy="458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6" name="Rectangle 557">
                <a:extLst>
                  <a:ext uri="{FF2B5EF4-FFF2-40B4-BE49-F238E27FC236}">
                    <a16:creationId xmlns:a16="http://schemas.microsoft.com/office/drawing/2014/main" id="{38FF32E5-3116-4B5B-9DCD-8AEE21940D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4" y="2562"/>
                <a:ext cx="584" cy="70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7" name="Rectangle 558">
                <a:extLst>
                  <a:ext uri="{FF2B5EF4-FFF2-40B4-BE49-F238E27FC236}">
                    <a16:creationId xmlns:a16="http://schemas.microsoft.com/office/drawing/2014/main" id="{D6CFCEF0-6D1B-49FB-9756-8061365D92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0" y="2562"/>
                <a:ext cx="312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Maths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8" name="Rectangle 559">
                <a:extLst>
                  <a:ext uri="{FF2B5EF4-FFF2-40B4-BE49-F238E27FC236}">
                    <a16:creationId xmlns:a16="http://schemas.microsoft.com/office/drawing/2014/main" id="{218CD3D0-8912-4EDC-A731-CE9FE9C060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2" y="2562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9" name="Rectangle 560">
                <a:extLst>
                  <a:ext uri="{FF2B5EF4-FFF2-40B4-BE49-F238E27FC236}">
                    <a16:creationId xmlns:a16="http://schemas.microsoft.com/office/drawing/2014/main" id="{4CDD2EF1-3489-4603-A294-4334D3BE56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3" y="2562"/>
                <a:ext cx="682" cy="458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0" name="Rectangle 561">
                <a:extLst>
                  <a:ext uri="{FF2B5EF4-FFF2-40B4-BE49-F238E27FC236}">
                    <a16:creationId xmlns:a16="http://schemas.microsoft.com/office/drawing/2014/main" id="{0A419E11-AA81-404B-A9EF-8CBE3C7DD9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1" y="2562"/>
                <a:ext cx="575" cy="70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1" name="Rectangle 562">
                <a:extLst>
                  <a:ext uri="{FF2B5EF4-FFF2-40B4-BE49-F238E27FC236}">
                    <a16:creationId xmlns:a16="http://schemas.microsoft.com/office/drawing/2014/main" id="{C78DBABD-35C6-4B0A-96F0-DA8AB6C327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7" y="2562"/>
                <a:ext cx="485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Discovery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2" name="Rectangle 563">
                <a:extLst>
                  <a:ext uri="{FF2B5EF4-FFF2-40B4-BE49-F238E27FC236}">
                    <a16:creationId xmlns:a16="http://schemas.microsoft.com/office/drawing/2014/main" id="{01ADBF8F-740B-4FE2-8CE3-9E4DDF5826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0" y="2562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3" name="Rectangle 564">
                <a:extLst>
                  <a:ext uri="{FF2B5EF4-FFF2-40B4-BE49-F238E27FC236}">
                    <a16:creationId xmlns:a16="http://schemas.microsoft.com/office/drawing/2014/main" id="{FB0856C2-B6F1-43F9-BC79-1B4CB58612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4" y="2562"/>
                <a:ext cx="484" cy="458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4" name="Rectangle 565">
                <a:extLst>
                  <a:ext uri="{FF2B5EF4-FFF2-40B4-BE49-F238E27FC236}">
                    <a16:creationId xmlns:a16="http://schemas.microsoft.com/office/drawing/2014/main" id="{955E020F-23BD-4F0D-8AC7-BC181C0A25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1" y="2562"/>
                <a:ext cx="370" cy="70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5" name="Rectangle 566">
                <a:extLst>
                  <a:ext uri="{FF2B5EF4-FFF2-40B4-BE49-F238E27FC236}">
                    <a16:creationId xmlns:a16="http://schemas.microsoft.com/office/drawing/2014/main" id="{9BB018AD-6C42-4EEA-9D11-1E745942D0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2" y="2562"/>
                <a:ext cx="312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Lunch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6" name="Rectangle 567">
                <a:extLst>
                  <a:ext uri="{FF2B5EF4-FFF2-40B4-BE49-F238E27FC236}">
                    <a16:creationId xmlns:a16="http://schemas.microsoft.com/office/drawing/2014/main" id="{8FD25459-49A1-46A5-84ED-6794BBC43B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21" y="2562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7" name="Rectangle 568">
                <a:extLst>
                  <a:ext uri="{FF2B5EF4-FFF2-40B4-BE49-F238E27FC236}">
                    <a16:creationId xmlns:a16="http://schemas.microsoft.com/office/drawing/2014/main" id="{88CFA604-E76A-4432-ADE1-671F91AEF5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8" y="2562"/>
                <a:ext cx="674" cy="458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8" name="Rectangle 569">
                <a:extLst>
                  <a:ext uri="{FF2B5EF4-FFF2-40B4-BE49-F238E27FC236}">
                    <a16:creationId xmlns:a16="http://schemas.microsoft.com/office/drawing/2014/main" id="{BCA1C90C-A5D3-4B48-82DE-3F8C007EEB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6" y="2562"/>
                <a:ext cx="558" cy="70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9" name="Rectangle 570">
                <a:extLst>
                  <a:ext uri="{FF2B5EF4-FFF2-40B4-BE49-F238E27FC236}">
                    <a16:creationId xmlns:a16="http://schemas.microsoft.com/office/drawing/2014/main" id="{FA9EB030-630D-4279-96EF-9E6340E813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4" y="2562"/>
                <a:ext cx="575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Handwriting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0" name="Rectangle 571">
                <a:extLst>
                  <a:ext uri="{FF2B5EF4-FFF2-40B4-BE49-F238E27FC236}">
                    <a16:creationId xmlns:a16="http://schemas.microsoft.com/office/drawing/2014/main" id="{0D18F6B3-29F2-47B4-935D-FE1EA87636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6" y="2562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1" name="Rectangle 572">
                <a:extLst>
                  <a:ext uri="{FF2B5EF4-FFF2-40B4-BE49-F238E27FC236}">
                    <a16:creationId xmlns:a16="http://schemas.microsoft.com/office/drawing/2014/main" id="{1C938AF4-990F-440C-85FA-C63F0502FE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0" y="2562"/>
                <a:ext cx="633" cy="458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2" name="Rectangle 573">
                <a:extLst>
                  <a:ext uri="{FF2B5EF4-FFF2-40B4-BE49-F238E27FC236}">
                    <a16:creationId xmlns:a16="http://schemas.microsoft.com/office/drawing/2014/main" id="{3C42E494-B2FA-4AC2-AC89-A845F63F42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68" y="2562"/>
                <a:ext cx="517" cy="70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3" name="Rectangle 574">
                <a:extLst>
                  <a:ext uri="{FF2B5EF4-FFF2-40B4-BE49-F238E27FC236}">
                    <a16:creationId xmlns:a16="http://schemas.microsoft.com/office/drawing/2014/main" id="{C76372B3-E873-418B-8FC7-7FEEEAEB5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6" y="2562"/>
                <a:ext cx="38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Theme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4" name="Rectangle 575">
                <a:extLst>
                  <a:ext uri="{FF2B5EF4-FFF2-40B4-BE49-F238E27FC236}">
                    <a16:creationId xmlns:a16="http://schemas.microsoft.com/office/drawing/2014/main" id="{403846CC-7866-4616-819A-32E9173FF0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3" y="2562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5" name="Rectangle 576">
                <a:extLst>
                  <a:ext uri="{FF2B5EF4-FFF2-40B4-BE49-F238E27FC236}">
                    <a16:creationId xmlns:a16="http://schemas.microsoft.com/office/drawing/2014/main" id="{7537548D-F173-441C-8FFB-AAE713353E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68" y="2632"/>
                <a:ext cx="517" cy="70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6" name="Rectangle 577">
                <a:extLst>
                  <a:ext uri="{FF2B5EF4-FFF2-40B4-BE49-F238E27FC236}">
                    <a16:creationId xmlns:a16="http://schemas.microsoft.com/office/drawing/2014/main" id="{9F1C67D9-9451-4791-8DEA-9C0BF40DB7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83" y="2632"/>
                <a:ext cx="337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Art/DT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7" name="Rectangle 578">
                <a:extLst>
                  <a:ext uri="{FF2B5EF4-FFF2-40B4-BE49-F238E27FC236}">
                    <a16:creationId xmlns:a16="http://schemas.microsoft.com/office/drawing/2014/main" id="{076AF6E5-613A-4F77-9497-94501F0C9D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70" y="2632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8" name="Rectangle 579">
                <a:extLst>
                  <a:ext uri="{FF2B5EF4-FFF2-40B4-BE49-F238E27FC236}">
                    <a16:creationId xmlns:a16="http://schemas.microsoft.com/office/drawing/2014/main" id="{F70CE354-0451-4181-8D67-5617E76B08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3" y="2562"/>
                <a:ext cx="698" cy="458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9" name="Rectangle 580">
                <a:extLst>
                  <a:ext uri="{FF2B5EF4-FFF2-40B4-BE49-F238E27FC236}">
                    <a16:creationId xmlns:a16="http://schemas.microsoft.com/office/drawing/2014/main" id="{AA60980F-81C1-43AD-9E3B-7527903BD0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0" y="2562"/>
                <a:ext cx="584" cy="70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0" name="Rectangle 581">
                <a:extLst>
                  <a:ext uri="{FF2B5EF4-FFF2-40B4-BE49-F238E27FC236}">
                    <a16:creationId xmlns:a16="http://schemas.microsoft.com/office/drawing/2014/main" id="{B5FDABF5-A2C8-40FD-9B03-793354250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66" y="2562"/>
                <a:ext cx="518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Discovery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1" name="Rectangle 582">
                <a:extLst>
                  <a:ext uri="{FF2B5EF4-FFF2-40B4-BE49-F238E27FC236}">
                    <a16:creationId xmlns:a16="http://schemas.microsoft.com/office/drawing/2014/main" id="{55C0EEBA-1AB8-4B50-928A-9E1A7C7773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0" y="2632"/>
                <a:ext cx="584" cy="70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2" name="Rectangle 583">
                <a:extLst>
                  <a:ext uri="{FF2B5EF4-FFF2-40B4-BE49-F238E27FC236}">
                    <a16:creationId xmlns:a16="http://schemas.microsoft.com/office/drawing/2014/main" id="{C865B29A-1686-41FF-B1EA-675D908C2B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8" y="2632"/>
                <a:ext cx="230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time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3" name="Rectangle 584">
                <a:extLst>
                  <a:ext uri="{FF2B5EF4-FFF2-40B4-BE49-F238E27FC236}">
                    <a16:creationId xmlns:a16="http://schemas.microsoft.com/office/drawing/2014/main" id="{83A8F8D7-FCE2-4165-934B-3796155974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87" y="2632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4" name="Rectangle 585">
                <a:extLst>
                  <a:ext uri="{FF2B5EF4-FFF2-40B4-BE49-F238E27FC236}">
                    <a16:creationId xmlns:a16="http://schemas.microsoft.com/office/drawing/2014/main" id="{0AE2D3AA-BD3B-4AA2-81EC-E16B4CE7E7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9" y="2562"/>
                <a:ext cx="477" cy="458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5" name="Rectangle 586">
                <a:extLst>
                  <a:ext uri="{FF2B5EF4-FFF2-40B4-BE49-F238E27FC236}">
                    <a16:creationId xmlns:a16="http://schemas.microsoft.com/office/drawing/2014/main" id="{96AB6155-6714-405B-A728-E5747D67EB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07" y="2562"/>
                <a:ext cx="361" cy="70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6" name="Rectangle 587">
                <a:extLst>
                  <a:ext uri="{FF2B5EF4-FFF2-40B4-BE49-F238E27FC236}">
                    <a16:creationId xmlns:a16="http://schemas.microsoft.com/office/drawing/2014/main" id="{4C030DC2-48B6-463B-A069-C6D55290D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4" y="2562"/>
                <a:ext cx="181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RE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7" name="Rectangle 588">
                <a:extLst>
                  <a:ext uri="{FF2B5EF4-FFF2-40B4-BE49-F238E27FC236}">
                    <a16:creationId xmlns:a16="http://schemas.microsoft.com/office/drawing/2014/main" id="{55C503B9-6F50-45A9-B56F-F8445E6C2B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53" y="2562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8" name="Rectangle 589">
                <a:extLst>
                  <a:ext uri="{FF2B5EF4-FFF2-40B4-BE49-F238E27FC236}">
                    <a16:creationId xmlns:a16="http://schemas.microsoft.com/office/drawing/2014/main" id="{07158A32-3815-46A1-A83A-F27B4402E4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26" y="2562"/>
                <a:ext cx="444" cy="458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9" name="Rectangle 590">
                <a:extLst>
                  <a:ext uri="{FF2B5EF4-FFF2-40B4-BE49-F238E27FC236}">
                    <a16:creationId xmlns:a16="http://schemas.microsoft.com/office/drawing/2014/main" id="{9F8355BF-6113-4925-BC8A-BC963A29B7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3" y="2562"/>
                <a:ext cx="329" cy="70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0" name="Rectangle 591">
                <a:extLst>
                  <a:ext uri="{FF2B5EF4-FFF2-40B4-BE49-F238E27FC236}">
                    <a16:creationId xmlns:a16="http://schemas.microsoft.com/office/drawing/2014/main" id="{0B810C96-6CFA-42F0-8F26-3FC3BAF4A3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33" y="2562"/>
                <a:ext cx="304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Story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1" name="Rectangle 592">
                <a:extLst>
                  <a:ext uri="{FF2B5EF4-FFF2-40B4-BE49-F238E27FC236}">
                    <a16:creationId xmlns:a16="http://schemas.microsoft.com/office/drawing/2014/main" id="{F5D94CE6-1026-4939-A4A7-86E061964C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87" y="2562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2" name="Rectangle 593">
                <a:extLst>
                  <a:ext uri="{FF2B5EF4-FFF2-40B4-BE49-F238E27FC236}">
                    <a16:creationId xmlns:a16="http://schemas.microsoft.com/office/drawing/2014/main" id="{ED50CFBB-FF5A-49A1-AF6B-D4374EB688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3" y="2632"/>
                <a:ext cx="329" cy="70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3" name="Rectangle 594">
                <a:extLst>
                  <a:ext uri="{FF2B5EF4-FFF2-40B4-BE49-F238E27FC236}">
                    <a16:creationId xmlns:a16="http://schemas.microsoft.com/office/drawing/2014/main" id="{C389FBB3-EA66-46CA-8836-FF8924156D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33" y="2632"/>
                <a:ext cx="263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Time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4" name="Rectangle 595">
                <a:extLst>
                  <a:ext uri="{FF2B5EF4-FFF2-40B4-BE49-F238E27FC236}">
                    <a16:creationId xmlns:a16="http://schemas.microsoft.com/office/drawing/2014/main" id="{D89FA5C0-1A25-4BBE-B73A-954766942F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63" y="2632"/>
                <a:ext cx="66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5" name="Rectangle 596">
                <a:extLst>
                  <a:ext uri="{FF2B5EF4-FFF2-40B4-BE49-F238E27FC236}">
                    <a16:creationId xmlns:a16="http://schemas.microsoft.com/office/drawing/2014/main" id="{C6A1F1E0-5FA7-439F-8371-B744FBC489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" y="2558"/>
                <a:ext cx="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6" name="Rectangle 597">
                <a:extLst>
                  <a:ext uri="{FF2B5EF4-FFF2-40B4-BE49-F238E27FC236}">
                    <a16:creationId xmlns:a16="http://schemas.microsoft.com/office/drawing/2014/main" id="{60882131-E91F-48D6-902B-44C91D57F5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" y="2558"/>
                <a:ext cx="26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7" name="Rectangle 598">
                <a:extLst>
                  <a:ext uri="{FF2B5EF4-FFF2-40B4-BE49-F238E27FC236}">
                    <a16:creationId xmlns:a16="http://schemas.microsoft.com/office/drawing/2014/main" id="{E8B862F1-54AF-4EE3-971C-E5EB68F359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3" y="2558"/>
                <a:ext cx="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8" name="Rectangle 599">
                <a:extLst>
                  <a:ext uri="{FF2B5EF4-FFF2-40B4-BE49-F238E27FC236}">
                    <a16:creationId xmlns:a16="http://schemas.microsoft.com/office/drawing/2014/main" id="{8BAA4E25-816B-4FF7-925C-2DB21B821A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58"/>
                <a:ext cx="649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9" name="Rectangle 600">
                <a:extLst>
                  <a:ext uri="{FF2B5EF4-FFF2-40B4-BE49-F238E27FC236}">
                    <a16:creationId xmlns:a16="http://schemas.microsoft.com/office/drawing/2014/main" id="{3822187E-3BC4-4941-B51C-AB038A1298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0" y="2558"/>
                <a:ext cx="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0" name="Rectangle 601">
                <a:extLst>
                  <a:ext uri="{FF2B5EF4-FFF2-40B4-BE49-F238E27FC236}">
                    <a16:creationId xmlns:a16="http://schemas.microsoft.com/office/drawing/2014/main" id="{BD90AFBC-30E7-4123-9D31-E693438E0E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8" y="2558"/>
                <a:ext cx="592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1" name="Rectangle 602">
                <a:extLst>
                  <a:ext uri="{FF2B5EF4-FFF2-40B4-BE49-F238E27FC236}">
                    <a16:creationId xmlns:a16="http://schemas.microsoft.com/office/drawing/2014/main" id="{2401DF7E-8D69-4E8E-90EE-1746959ED0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0" y="2558"/>
                <a:ext cx="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2" name="Rectangle 603">
                <a:extLst>
                  <a:ext uri="{FF2B5EF4-FFF2-40B4-BE49-F238E27FC236}">
                    <a16:creationId xmlns:a16="http://schemas.microsoft.com/office/drawing/2014/main" id="{DA341DD9-5937-400C-ADCD-D317A2FC5E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8" y="2558"/>
                <a:ext cx="641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3" name="Rectangle 604">
                <a:extLst>
                  <a:ext uri="{FF2B5EF4-FFF2-40B4-BE49-F238E27FC236}">
                    <a16:creationId xmlns:a16="http://schemas.microsoft.com/office/drawing/2014/main" id="{781D3B02-9D9B-474E-B31C-12D0406436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9" y="2558"/>
                <a:ext cx="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4" name="Rectangle 605">
                <a:extLst>
                  <a:ext uri="{FF2B5EF4-FFF2-40B4-BE49-F238E27FC236}">
                    <a16:creationId xmlns:a16="http://schemas.microsoft.com/office/drawing/2014/main" id="{F719FD3C-EADD-4CB2-8764-7520F9D395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7" y="2558"/>
                <a:ext cx="72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5" name="Rectangle 606">
                <a:extLst>
                  <a:ext uri="{FF2B5EF4-FFF2-40B4-BE49-F238E27FC236}">
                    <a16:creationId xmlns:a16="http://schemas.microsoft.com/office/drawing/2014/main" id="{B2685176-81F2-4DAD-A0F5-0C94095371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0" y="2558"/>
                <a:ext cx="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0" name="Rectangle 608">
              <a:extLst>
                <a:ext uri="{FF2B5EF4-FFF2-40B4-BE49-F238E27FC236}">
                  <a16:creationId xmlns:a16="http://schemas.microsoft.com/office/drawing/2014/main" id="{4D197BBF-C16D-46DD-A440-6104D9818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" y="2558"/>
              <a:ext cx="69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Rectangle 609">
              <a:extLst>
                <a:ext uri="{FF2B5EF4-FFF2-40B4-BE49-F238E27FC236}">
                  <a16:creationId xmlns:a16="http://schemas.microsoft.com/office/drawing/2014/main" id="{5584F20E-4A9D-4B42-87D7-BE62324E7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9" y="2558"/>
              <a:ext cx="8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ectangle 610">
              <a:extLst>
                <a:ext uri="{FF2B5EF4-FFF2-40B4-BE49-F238E27FC236}">
                  <a16:creationId xmlns:a16="http://schemas.microsoft.com/office/drawing/2014/main" id="{E0C31F93-A2CD-43C3-8706-515CFBF78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7" y="2558"/>
              <a:ext cx="690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611">
              <a:extLst>
                <a:ext uri="{FF2B5EF4-FFF2-40B4-BE49-F238E27FC236}">
                  <a16:creationId xmlns:a16="http://schemas.microsoft.com/office/drawing/2014/main" id="{5681D186-A894-4E10-A871-C86DCAE2F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7" y="2558"/>
              <a:ext cx="8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Rectangle 612">
              <a:extLst>
                <a:ext uri="{FF2B5EF4-FFF2-40B4-BE49-F238E27FC236}">
                  <a16:creationId xmlns:a16="http://schemas.microsoft.com/office/drawing/2014/main" id="{813B1068-E32E-4163-8F40-CB81CF864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5" y="2558"/>
              <a:ext cx="690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Rectangle 613">
              <a:extLst>
                <a:ext uri="{FF2B5EF4-FFF2-40B4-BE49-F238E27FC236}">
                  <a16:creationId xmlns:a16="http://schemas.microsoft.com/office/drawing/2014/main" id="{7409BB0A-38D3-42E6-B2E4-841EBCDD9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5" y="2558"/>
              <a:ext cx="9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Rectangle 614">
              <a:extLst>
                <a:ext uri="{FF2B5EF4-FFF2-40B4-BE49-F238E27FC236}">
                  <a16:creationId xmlns:a16="http://schemas.microsoft.com/office/drawing/2014/main" id="{EDF1EA4E-D21D-4C3B-9675-88AECBAC2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4" y="2558"/>
              <a:ext cx="476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Rectangle 615">
              <a:extLst>
                <a:ext uri="{FF2B5EF4-FFF2-40B4-BE49-F238E27FC236}">
                  <a16:creationId xmlns:a16="http://schemas.microsoft.com/office/drawing/2014/main" id="{CA11D56C-55EF-4F13-AB2E-A5CF492DAE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0" y="2558"/>
              <a:ext cx="8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Rectangle 616">
              <a:extLst>
                <a:ext uri="{FF2B5EF4-FFF2-40B4-BE49-F238E27FC236}">
                  <a16:creationId xmlns:a16="http://schemas.microsoft.com/office/drawing/2014/main" id="{ED3A281E-6491-4C95-B6DE-75D1760A1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8" y="2558"/>
              <a:ext cx="67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 617">
              <a:extLst>
                <a:ext uri="{FF2B5EF4-FFF2-40B4-BE49-F238E27FC236}">
                  <a16:creationId xmlns:a16="http://schemas.microsoft.com/office/drawing/2014/main" id="{8E8DA145-C0BE-49B2-B36C-33E77F515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2" y="2558"/>
              <a:ext cx="8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618">
              <a:extLst>
                <a:ext uri="{FF2B5EF4-FFF2-40B4-BE49-F238E27FC236}">
                  <a16:creationId xmlns:a16="http://schemas.microsoft.com/office/drawing/2014/main" id="{24F7D9E5-2C62-445B-BCA9-D8842655F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0" y="2558"/>
              <a:ext cx="625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Rectangle 619">
              <a:extLst>
                <a:ext uri="{FF2B5EF4-FFF2-40B4-BE49-F238E27FC236}">
                  <a16:creationId xmlns:a16="http://schemas.microsoft.com/office/drawing/2014/main" id="{EFC718BC-CD42-4A07-B831-9A0C98A23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5" y="2558"/>
              <a:ext cx="8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Rectangle 620">
              <a:extLst>
                <a:ext uri="{FF2B5EF4-FFF2-40B4-BE49-F238E27FC236}">
                  <a16:creationId xmlns:a16="http://schemas.microsoft.com/office/drawing/2014/main" id="{9E841AED-BD1D-4312-B15E-FF3640E25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3" y="2558"/>
              <a:ext cx="698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Rectangle 621">
              <a:extLst>
                <a:ext uri="{FF2B5EF4-FFF2-40B4-BE49-F238E27FC236}">
                  <a16:creationId xmlns:a16="http://schemas.microsoft.com/office/drawing/2014/main" id="{3DD0CA01-E203-4A4F-A9C3-DF7D96F6A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1" y="2558"/>
              <a:ext cx="8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622">
              <a:extLst>
                <a:ext uri="{FF2B5EF4-FFF2-40B4-BE49-F238E27FC236}">
                  <a16:creationId xmlns:a16="http://schemas.microsoft.com/office/drawing/2014/main" id="{9467515A-8360-4345-B329-9CD9368B0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9" y="2558"/>
              <a:ext cx="469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Rectangle 623">
              <a:extLst>
                <a:ext uri="{FF2B5EF4-FFF2-40B4-BE49-F238E27FC236}">
                  <a16:creationId xmlns:a16="http://schemas.microsoft.com/office/drawing/2014/main" id="{DB90F2F4-AE91-430D-A7CD-4047C56D1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8" y="2558"/>
              <a:ext cx="8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Rectangle 624">
              <a:extLst>
                <a:ext uri="{FF2B5EF4-FFF2-40B4-BE49-F238E27FC236}">
                  <a16:creationId xmlns:a16="http://schemas.microsoft.com/office/drawing/2014/main" id="{958E63B6-1FC5-42F3-822A-4B56091F9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6" y="2558"/>
              <a:ext cx="435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Rectangle 625">
              <a:extLst>
                <a:ext uri="{FF2B5EF4-FFF2-40B4-BE49-F238E27FC236}">
                  <a16:creationId xmlns:a16="http://schemas.microsoft.com/office/drawing/2014/main" id="{4C590047-1B2D-40D0-A381-3C5E57AEF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1" y="2558"/>
              <a:ext cx="9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626">
              <a:extLst>
                <a:ext uri="{FF2B5EF4-FFF2-40B4-BE49-F238E27FC236}">
                  <a16:creationId xmlns:a16="http://schemas.microsoft.com/office/drawing/2014/main" id="{8558725F-2158-48CC-A85F-B1A2F6426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" y="2562"/>
              <a:ext cx="8" cy="4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627">
              <a:extLst>
                <a:ext uri="{FF2B5EF4-FFF2-40B4-BE49-F238E27FC236}">
                  <a16:creationId xmlns:a16="http://schemas.microsoft.com/office/drawing/2014/main" id="{8588C5B8-9476-4BEE-8AAA-453836F03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" y="2562"/>
              <a:ext cx="8" cy="4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628">
              <a:extLst>
                <a:ext uri="{FF2B5EF4-FFF2-40B4-BE49-F238E27FC236}">
                  <a16:creationId xmlns:a16="http://schemas.microsoft.com/office/drawing/2014/main" id="{FB809E43-DC0F-48BE-82FF-B6766FAEE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" y="2562"/>
              <a:ext cx="8" cy="4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Rectangle 629">
              <a:extLst>
                <a:ext uri="{FF2B5EF4-FFF2-40B4-BE49-F238E27FC236}">
                  <a16:creationId xmlns:a16="http://schemas.microsoft.com/office/drawing/2014/main" id="{2E328A6B-86B7-416A-95BB-5C4CE2F15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0" y="2562"/>
              <a:ext cx="8" cy="4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Rectangle 630">
              <a:extLst>
                <a:ext uri="{FF2B5EF4-FFF2-40B4-BE49-F238E27FC236}">
                  <a16:creationId xmlns:a16="http://schemas.microsoft.com/office/drawing/2014/main" id="{A28B5F7D-BEED-46DC-9F39-E731A7A13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9" y="2562"/>
              <a:ext cx="8" cy="4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631">
              <a:extLst>
                <a:ext uri="{FF2B5EF4-FFF2-40B4-BE49-F238E27FC236}">
                  <a16:creationId xmlns:a16="http://schemas.microsoft.com/office/drawing/2014/main" id="{F7296115-C917-4BE1-880A-686F96205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0" y="2562"/>
              <a:ext cx="8" cy="4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Rectangle 632">
              <a:extLst>
                <a:ext uri="{FF2B5EF4-FFF2-40B4-BE49-F238E27FC236}">
                  <a16:creationId xmlns:a16="http://schemas.microsoft.com/office/drawing/2014/main" id="{B4F49ACF-EC56-407E-A80C-180132B66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9" y="2562"/>
              <a:ext cx="8" cy="4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633">
              <a:extLst>
                <a:ext uri="{FF2B5EF4-FFF2-40B4-BE49-F238E27FC236}">
                  <a16:creationId xmlns:a16="http://schemas.microsoft.com/office/drawing/2014/main" id="{4969BFFC-88F0-4349-A43C-B929735DD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7" y="2562"/>
              <a:ext cx="8" cy="4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Rectangle 634">
              <a:extLst>
                <a:ext uri="{FF2B5EF4-FFF2-40B4-BE49-F238E27FC236}">
                  <a16:creationId xmlns:a16="http://schemas.microsoft.com/office/drawing/2014/main" id="{1B327E22-783A-4BB2-A8A8-040E70E72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5" y="2562"/>
              <a:ext cx="9" cy="4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635">
              <a:extLst>
                <a:ext uri="{FF2B5EF4-FFF2-40B4-BE49-F238E27FC236}">
                  <a16:creationId xmlns:a16="http://schemas.microsoft.com/office/drawing/2014/main" id="{3D2E7244-D309-4DD8-8F80-3723BE3C7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0" y="2562"/>
              <a:ext cx="8" cy="4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Rectangle 636">
              <a:extLst>
                <a:ext uri="{FF2B5EF4-FFF2-40B4-BE49-F238E27FC236}">
                  <a16:creationId xmlns:a16="http://schemas.microsoft.com/office/drawing/2014/main" id="{F9632917-7A6D-43DB-A795-4FB9D1410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2" y="2562"/>
              <a:ext cx="8" cy="4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Rectangle 637">
              <a:extLst>
                <a:ext uri="{FF2B5EF4-FFF2-40B4-BE49-F238E27FC236}">
                  <a16:creationId xmlns:a16="http://schemas.microsoft.com/office/drawing/2014/main" id="{9847047E-DB07-4510-9CEA-4D4FC6B24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5" y="2562"/>
              <a:ext cx="8" cy="4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638">
              <a:extLst>
                <a:ext uri="{FF2B5EF4-FFF2-40B4-BE49-F238E27FC236}">
                  <a16:creationId xmlns:a16="http://schemas.microsoft.com/office/drawing/2014/main" id="{CAAAF1BD-AA82-4B25-8E39-B8B3C27F3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1" y="2562"/>
              <a:ext cx="8" cy="4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639">
              <a:extLst>
                <a:ext uri="{FF2B5EF4-FFF2-40B4-BE49-F238E27FC236}">
                  <a16:creationId xmlns:a16="http://schemas.microsoft.com/office/drawing/2014/main" id="{B35C6271-ABAA-4A78-82F2-3A3907E65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8" y="2562"/>
              <a:ext cx="8" cy="4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Rectangle 640">
              <a:extLst>
                <a:ext uri="{FF2B5EF4-FFF2-40B4-BE49-F238E27FC236}">
                  <a16:creationId xmlns:a16="http://schemas.microsoft.com/office/drawing/2014/main" id="{C8843D20-5C3B-481C-B32E-3F53351F8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1" y="2562"/>
              <a:ext cx="9" cy="4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641">
              <a:extLst>
                <a:ext uri="{FF2B5EF4-FFF2-40B4-BE49-F238E27FC236}">
                  <a16:creationId xmlns:a16="http://schemas.microsoft.com/office/drawing/2014/main" id="{283C90C1-5E85-40E2-B44C-0996ECA2A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" y="3025"/>
              <a:ext cx="255" cy="458"/>
            </a:xfrm>
            <a:prstGeom prst="rect">
              <a:avLst/>
            </a:prstGeom>
            <a:solidFill>
              <a:srgbClr val="F4B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Rectangle 642">
              <a:extLst>
                <a:ext uri="{FF2B5EF4-FFF2-40B4-BE49-F238E27FC236}">
                  <a16:creationId xmlns:a16="http://schemas.microsoft.com/office/drawing/2014/main" id="{8E3829EF-D9B8-44D3-B1EA-D26BAD68C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" y="3025"/>
              <a:ext cx="139" cy="458"/>
            </a:xfrm>
            <a:prstGeom prst="rect">
              <a:avLst/>
            </a:prstGeom>
            <a:solidFill>
              <a:srgbClr val="F4B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Rectangle 643">
              <a:extLst>
                <a:ext uri="{FF2B5EF4-FFF2-40B4-BE49-F238E27FC236}">
                  <a16:creationId xmlns:a16="http://schemas.microsoft.com/office/drawing/2014/main" id="{871FBB2E-FB2F-4D5C-9AC2-BFECE8FAC1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45" y="3124"/>
              <a:ext cx="320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Friday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644">
              <a:extLst>
                <a:ext uri="{FF2B5EF4-FFF2-40B4-BE49-F238E27FC236}">
                  <a16:creationId xmlns:a16="http://schemas.microsoft.com/office/drawing/2014/main" id="{E37B0CA3-B96F-4F2D-BB11-3A3615F054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72" y="3107"/>
              <a:ext cx="66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645">
              <a:extLst>
                <a:ext uri="{FF2B5EF4-FFF2-40B4-BE49-F238E27FC236}">
                  <a16:creationId xmlns:a16="http://schemas.microsoft.com/office/drawing/2014/main" id="{82112C92-AEFC-475C-AA5C-232D210D84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" y="3025"/>
              <a:ext cx="657" cy="458"/>
            </a:xfrm>
            <a:prstGeom prst="rect">
              <a:avLst/>
            </a:prstGeom>
            <a:solidFill>
              <a:srgbClr val="F4B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Rectangle 646">
              <a:extLst>
                <a:ext uri="{FF2B5EF4-FFF2-40B4-BE49-F238E27FC236}">
                  <a16:creationId xmlns:a16="http://schemas.microsoft.com/office/drawing/2014/main" id="{7E276E00-6141-483B-BDC9-E81729CFF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" y="3025"/>
              <a:ext cx="542" cy="70"/>
            </a:xfrm>
            <a:prstGeom prst="rect">
              <a:avLst/>
            </a:prstGeom>
            <a:solidFill>
              <a:srgbClr val="F4B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647">
              <a:extLst>
                <a:ext uri="{FF2B5EF4-FFF2-40B4-BE49-F238E27FC236}">
                  <a16:creationId xmlns:a16="http://schemas.microsoft.com/office/drawing/2014/main" id="{FEFD5058-6F8D-4F60-A4FD-154BEA0FD5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" y="3024"/>
              <a:ext cx="345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Funky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648">
              <a:extLst>
                <a:ext uri="{FF2B5EF4-FFF2-40B4-BE49-F238E27FC236}">
                  <a16:creationId xmlns:a16="http://schemas.microsoft.com/office/drawing/2014/main" id="{E925445E-4FDF-4847-9492-4DC0C651D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" y="3095"/>
              <a:ext cx="542" cy="70"/>
            </a:xfrm>
            <a:prstGeom prst="rect">
              <a:avLst/>
            </a:prstGeom>
            <a:solidFill>
              <a:srgbClr val="F4B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Rectangle 649">
              <a:extLst>
                <a:ext uri="{FF2B5EF4-FFF2-40B4-BE49-F238E27FC236}">
                  <a16:creationId xmlns:a16="http://schemas.microsoft.com/office/drawing/2014/main" id="{D5E75BF7-F083-478C-9DEA-2F50592FC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" y="3095"/>
              <a:ext cx="345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fingers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650">
              <a:extLst>
                <a:ext uri="{FF2B5EF4-FFF2-40B4-BE49-F238E27FC236}">
                  <a16:creationId xmlns:a16="http://schemas.microsoft.com/office/drawing/2014/main" id="{6E45DFF2-9C79-416A-A7E3-BBA45B8BA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" y="3095"/>
              <a:ext cx="66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651">
              <a:extLst>
                <a:ext uri="{FF2B5EF4-FFF2-40B4-BE49-F238E27FC236}">
                  <a16:creationId xmlns:a16="http://schemas.microsoft.com/office/drawing/2014/main" id="{3771014D-7BA1-4FFC-8BF1-0DE57A7CF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" y="3165"/>
              <a:ext cx="542" cy="70"/>
            </a:xfrm>
            <a:prstGeom prst="rect">
              <a:avLst/>
            </a:prstGeom>
            <a:solidFill>
              <a:srgbClr val="F4B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Rectangle 652">
              <a:extLst>
                <a:ext uri="{FF2B5EF4-FFF2-40B4-BE49-F238E27FC236}">
                  <a16:creationId xmlns:a16="http://schemas.microsoft.com/office/drawing/2014/main" id="{DF19CBF7-D5E2-4339-AFFF-CE307CDF5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" y="3165"/>
              <a:ext cx="66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653">
              <a:extLst>
                <a:ext uri="{FF2B5EF4-FFF2-40B4-BE49-F238E27FC236}">
                  <a16:creationId xmlns:a16="http://schemas.microsoft.com/office/drawing/2014/main" id="{E9593EC5-8DA4-4D8E-A025-DE2CB9E0A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" y="3235"/>
              <a:ext cx="542" cy="66"/>
            </a:xfrm>
            <a:prstGeom prst="rect">
              <a:avLst/>
            </a:prstGeom>
            <a:solidFill>
              <a:srgbClr val="F4B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Rectangle 654">
              <a:extLst>
                <a:ext uri="{FF2B5EF4-FFF2-40B4-BE49-F238E27FC236}">
                  <a16:creationId xmlns:a16="http://schemas.microsoft.com/office/drawing/2014/main" id="{549A0D74-B8AD-4C21-9B04-4FE5639383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" y="3231"/>
              <a:ext cx="509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Readers 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655">
              <a:extLst>
                <a:ext uri="{FF2B5EF4-FFF2-40B4-BE49-F238E27FC236}">
                  <a16:creationId xmlns:a16="http://schemas.microsoft.com/office/drawing/2014/main" id="{D5A4CD36-1353-4248-A255-8B0D3BB70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0" y="3231"/>
              <a:ext cx="66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656">
              <a:extLst>
                <a:ext uri="{FF2B5EF4-FFF2-40B4-BE49-F238E27FC236}">
                  <a16:creationId xmlns:a16="http://schemas.microsoft.com/office/drawing/2014/main" id="{CD8D80BE-F008-48D3-8320-A3CA05403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8" y="3025"/>
              <a:ext cx="592" cy="458"/>
            </a:xfrm>
            <a:prstGeom prst="rect">
              <a:avLst/>
            </a:prstGeom>
            <a:solidFill>
              <a:srgbClr val="F4B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Rectangle 657">
              <a:extLst>
                <a:ext uri="{FF2B5EF4-FFF2-40B4-BE49-F238E27FC236}">
                  <a16:creationId xmlns:a16="http://schemas.microsoft.com/office/drawing/2014/main" id="{1F007176-D145-4876-B624-FF94D7FD1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" y="3025"/>
              <a:ext cx="476" cy="70"/>
            </a:xfrm>
            <a:prstGeom prst="rect">
              <a:avLst/>
            </a:prstGeom>
            <a:solidFill>
              <a:srgbClr val="F4B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Rectangle 658">
              <a:extLst>
                <a:ext uri="{FF2B5EF4-FFF2-40B4-BE49-F238E27FC236}">
                  <a16:creationId xmlns:a16="http://schemas.microsoft.com/office/drawing/2014/main" id="{982DCA75-A9CA-4DB9-9520-2CA145DD0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2" y="3024"/>
              <a:ext cx="477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Assembly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659">
              <a:extLst>
                <a:ext uri="{FF2B5EF4-FFF2-40B4-BE49-F238E27FC236}">
                  <a16:creationId xmlns:a16="http://schemas.microsoft.com/office/drawing/2014/main" id="{C1E39BA6-F8E0-4C30-9B50-23A97FF14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8" y="3024"/>
              <a:ext cx="66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660">
              <a:extLst>
                <a:ext uri="{FF2B5EF4-FFF2-40B4-BE49-F238E27FC236}">
                  <a16:creationId xmlns:a16="http://schemas.microsoft.com/office/drawing/2014/main" id="{D0FE5F56-C281-4BC4-BFDE-7AC20FE57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8" y="3025"/>
              <a:ext cx="1372" cy="458"/>
            </a:xfrm>
            <a:prstGeom prst="rect">
              <a:avLst/>
            </a:prstGeom>
            <a:solidFill>
              <a:srgbClr val="F4B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Rectangle 661">
              <a:extLst>
                <a:ext uri="{FF2B5EF4-FFF2-40B4-BE49-F238E27FC236}">
                  <a16:creationId xmlns:a16="http://schemas.microsoft.com/office/drawing/2014/main" id="{0CE94ED4-DCDA-42CE-800A-CF0670A4C6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6" y="3025"/>
              <a:ext cx="1257" cy="70"/>
            </a:xfrm>
            <a:prstGeom prst="rect">
              <a:avLst/>
            </a:prstGeom>
            <a:solidFill>
              <a:srgbClr val="F4B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Rectangle 662">
              <a:extLst>
                <a:ext uri="{FF2B5EF4-FFF2-40B4-BE49-F238E27FC236}">
                  <a16:creationId xmlns:a16="http://schemas.microsoft.com/office/drawing/2014/main" id="{3A6A948A-1E60-4610-A722-7B4BE3DA7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3024"/>
              <a:ext cx="1175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PE and circle time snack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663">
              <a:extLst>
                <a:ext uri="{FF2B5EF4-FFF2-40B4-BE49-F238E27FC236}">
                  <a16:creationId xmlns:a16="http://schemas.microsoft.com/office/drawing/2014/main" id="{6474FF79-6881-4A1D-8E15-D5FDDF0D4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5" y="3024"/>
              <a:ext cx="66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664">
              <a:extLst>
                <a:ext uri="{FF2B5EF4-FFF2-40B4-BE49-F238E27FC236}">
                  <a16:creationId xmlns:a16="http://schemas.microsoft.com/office/drawing/2014/main" id="{AA71FC4A-81F7-4BC6-8BFB-AAE6EF4B2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6" y="3095"/>
              <a:ext cx="1257" cy="70"/>
            </a:xfrm>
            <a:prstGeom prst="rect">
              <a:avLst/>
            </a:prstGeom>
            <a:solidFill>
              <a:srgbClr val="F4B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Rectangle 665">
              <a:extLst>
                <a:ext uri="{FF2B5EF4-FFF2-40B4-BE49-F238E27FC236}">
                  <a16:creationId xmlns:a16="http://schemas.microsoft.com/office/drawing/2014/main" id="{1E38632F-309D-4034-A795-351062143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6" y="3095"/>
              <a:ext cx="66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666">
              <a:extLst>
                <a:ext uri="{FF2B5EF4-FFF2-40B4-BE49-F238E27FC236}">
                  <a16:creationId xmlns:a16="http://schemas.microsoft.com/office/drawing/2014/main" id="{27750CAF-A912-444B-AF4D-132580C6D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6" y="3165"/>
              <a:ext cx="1257" cy="70"/>
            </a:xfrm>
            <a:prstGeom prst="rect">
              <a:avLst/>
            </a:prstGeom>
            <a:solidFill>
              <a:srgbClr val="F4B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Rectangle 667">
              <a:extLst>
                <a:ext uri="{FF2B5EF4-FFF2-40B4-BE49-F238E27FC236}">
                  <a16:creationId xmlns:a16="http://schemas.microsoft.com/office/drawing/2014/main" id="{AAFC67F2-7641-4ACC-8257-41F462478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3165"/>
              <a:ext cx="66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668">
              <a:extLst>
                <a:ext uri="{FF2B5EF4-FFF2-40B4-BE49-F238E27FC236}">
                  <a16:creationId xmlns:a16="http://schemas.microsoft.com/office/drawing/2014/main" id="{EE8C4071-A721-4D9D-AB46-7370E44CF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" y="3025"/>
              <a:ext cx="2087" cy="458"/>
            </a:xfrm>
            <a:prstGeom prst="rect">
              <a:avLst/>
            </a:prstGeom>
            <a:solidFill>
              <a:srgbClr val="F4B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Rectangle 669">
              <a:extLst>
                <a:ext uri="{FF2B5EF4-FFF2-40B4-BE49-F238E27FC236}">
                  <a16:creationId xmlns:a16="http://schemas.microsoft.com/office/drawing/2014/main" id="{E8560956-EF62-4E8A-A98B-58541DFA6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3025"/>
              <a:ext cx="1980" cy="70"/>
            </a:xfrm>
            <a:prstGeom prst="rect">
              <a:avLst/>
            </a:prstGeom>
            <a:solidFill>
              <a:srgbClr val="F4B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Rectangle 670">
              <a:extLst>
                <a:ext uri="{FF2B5EF4-FFF2-40B4-BE49-F238E27FC236}">
                  <a16:creationId xmlns:a16="http://schemas.microsoft.com/office/drawing/2014/main" id="{DAA37CC8-73A5-4222-BC04-C207D22665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" y="3024"/>
              <a:ext cx="731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Discovery time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Rectangle 671">
              <a:extLst>
                <a:ext uri="{FF2B5EF4-FFF2-40B4-BE49-F238E27FC236}">
                  <a16:creationId xmlns:a16="http://schemas.microsoft.com/office/drawing/2014/main" id="{7779A7D8-1060-4BE1-BAA6-18F5268EF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5" y="3024"/>
              <a:ext cx="66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672">
              <a:extLst>
                <a:ext uri="{FF2B5EF4-FFF2-40B4-BE49-F238E27FC236}">
                  <a16:creationId xmlns:a16="http://schemas.microsoft.com/office/drawing/2014/main" id="{124AB958-462C-45CF-B577-C4A0268A7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3095"/>
              <a:ext cx="1980" cy="70"/>
            </a:xfrm>
            <a:prstGeom prst="rect">
              <a:avLst/>
            </a:prstGeom>
            <a:solidFill>
              <a:srgbClr val="F4B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Rectangle 673">
              <a:extLst>
                <a:ext uri="{FF2B5EF4-FFF2-40B4-BE49-F238E27FC236}">
                  <a16:creationId xmlns:a16="http://schemas.microsoft.com/office/drawing/2014/main" id="{5E582980-87FE-4507-A4E7-FCC8126E3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3095"/>
              <a:ext cx="961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1:1 readers catch up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674">
              <a:extLst>
                <a:ext uri="{FF2B5EF4-FFF2-40B4-BE49-F238E27FC236}">
                  <a16:creationId xmlns:a16="http://schemas.microsoft.com/office/drawing/2014/main" id="{F69ECA49-C7A9-4CD9-8947-BC0F50BFD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4" y="3095"/>
              <a:ext cx="66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675">
              <a:extLst>
                <a:ext uri="{FF2B5EF4-FFF2-40B4-BE49-F238E27FC236}">
                  <a16:creationId xmlns:a16="http://schemas.microsoft.com/office/drawing/2014/main" id="{0CBC2E8D-1552-4600-B65F-FAF278CD5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3165"/>
              <a:ext cx="1980" cy="70"/>
            </a:xfrm>
            <a:prstGeom prst="rect">
              <a:avLst/>
            </a:prstGeom>
            <a:solidFill>
              <a:srgbClr val="F4B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Rectangle 676">
              <a:extLst>
                <a:ext uri="{FF2B5EF4-FFF2-40B4-BE49-F238E27FC236}">
                  <a16:creationId xmlns:a16="http://schemas.microsoft.com/office/drawing/2014/main" id="{0DB74F80-A255-4935-A6B3-FBC53205E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3" y="3165"/>
              <a:ext cx="920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1:1 maths catch up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677">
              <a:extLst>
                <a:ext uri="{FF2B5EF4-FFF2-40B4-BE49-F238E27FC236}">
                  <a16:creationId xmlns:a16="http://schemas.microsoft.com/office/drawing/2014/main" id="{3929B4A7-919B-465A-BA2A-B4C59A71C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6" y="3165"/>
              <a:ext cx="66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678">
              <a:extLst>
                <a:ext uri="{FF2B5EF4-FFF2-40B4-BE49-F238E27FC236}">
                  <a16:creationId xmlns:a16="http://schemas.microsoft.com/office/drawing/2014/main" id="{BDE8E23F-ECAA-4DA6-A283-77F18D399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3235"/>
              <a:ext cx="1980" cy="66"/>
            </a:xfrm>
            <a:prstGeom prst="rect">
              <a:avLst/>
            </a:prstGeom>
            <a:solidFill>
              <a:srgbClr val="F4B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Rectangle 679">
              <a:extLst>
                <a:ext uri="{FF2B5EF4-FFF2-40B4-BE49-F238E27FC236}">
                  <a16:creationId xmlns:a16="http://schemas.microsoft.com/office/drawing/2014/main" id="{CBCD27E0-3D7C-4A80-8225-02C7AA3A2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2" y="3231"/>
              <a:ext cx="66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680">
              <a:extLst>
                <a:ext uri="{FF2B5EF4-FFF2-40B4-BE49-F238E27FC236}">
                  <a16:creationId xmlns:a16="http://schemas.microsoft.com/office/drawing/2014/main" id="{2A5A6AB3-7C84-411A-A697-E541C0C66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4" y="3025"/>
              <a:ext cx="484" cy="458"/>
            </a:xfrm>
            <a:prstGeom prst="rect">
              <a:avLst/>
            </a:prstGeom>
            <a:solidFill>
              <a:srgbClr val="F4B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Rectangle 681">
              <a:extLst>
                <a:ext uri="{FF2B5EF4-FFF2-40B4-BE49-F238E27FC236}">
                  <a16:creationId xmlns:a16="http://schemas.microsoft.com/office/drawing/2014/main" id="{CA9DDB1F-28EB-4A65-A555-83DFBE13B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1" y="3025"/>
              <a:ext cx="370" cy="70"/>
            </a:xfrm>
            <a:prstGeom prst="rect">
              <a:avLst/>
            </a:prstGeom>
            <a:solidFill>
              <a:srgbClr val="F4B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Rectangle 682">
              <a:extLst>
                <a:ext uri="{FF2B5EF4-FFF2-40B4-BE49-F238E27FC236}">
                  <a16:creationId xmlns:a16="http://schemas.microsoft.com/office/drawing/2014/main" id="{9D3E75A5-B95B-4173-AD40-29AA3973E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2" y="3024"/>
              <a:ext cx="312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Lunch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683">
              <a:extLst>
                <a:ext uri="{FF2B5EF4-FFF2-40B4-BE49-F238E27FC236}">
                  <a16:creationId xmlns:a16="http://schemas.microsoft.com/office/drawing/2014/main" id="{617AD208-08EA-412A-8734-29F44B6DF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1" y="3024"/>
              <a:ext cx="66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684">
              <a:extLst>
                <a:ext uri="{FF2B5EF4-FFF2-40B4-BE49-F238E27FC236}">
                  <a16:creationId xmlns:a16="http://schemas.microsoft.com/office/drawing/2014/main" id="{C59AF64D-15A3-4E8E-B826-4D73D5B85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8" y="3025"/>
              <a:ext cx="674" cy="458"/>
            </a:xfrm>
            <a:prstGeom prst="rect">
              <a:avLst/>
            </a:prstGeom>
            <a:solidFill>
              <a:srgbClr val="F4B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Rectangle 685">
              <a:extLst>
                <a:ext uri="{FF2B5EF4-FFF2-40B4-BE49-F238E27FC236}">
                  <a16:creationId xmlns:a16="http://schemas.microsoft.com/office/drawing/2014/main" id="{EF5ACF49-40DB-4DC1-81A8-31A483712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6" y="3025"/>
              <a:ext cx="558" cy="70"/>
            </a:xfrm>
            <a:prstGeom prst="rect">
              <a:avLst/>
            </a:prstGeom>
            <a:solidFill>
              <a:srgbClr val="F4B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686">
              <a:extLst>
                <a:ext uri="{FF2B5EF4-FFF2-40B4-BE49-F238E27FC236}">
                  <a16:creationId xmlns:a16="http://schemas.microsoft.com/office/drawing/2014/main" id="{528920EB-B445-4AAC-A109-B0C57C0FE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6" y="3024"/>
              <a:ext cx="624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Phonics and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687">
              <a:extLst>
                <a:ext uri="{FF2B5EF4-FFF2-40B4-BE49-F238E27FC236}">
                  <a16:creationId xmlns:a16="http://schemas.microsoft.com/office/drawing/2014/main" id="{A7992EC7-0579-4867-BA13-15C95375B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6" y="3095"/>
              <a:ext cx="558" cy="70"/>
            </a:xfrm>
            <a:prstGeom prst="rect">
              <a:avLst/>
            </a:prstGeom>
            <a:solidFill>
              <a:srgbClr val="F4B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Rectangle 688">
              <a:extLst>
                <a:ext uri="{FF2B5EF4-FFF2-40B4-BE49-F238E27FC236}">
                  <a16:creationId xmlns:a16="http://schemas.microsoft.com/office/drawing/2014/main" id="{1035D6CD-1EBA-4A63-AF68-CD447F512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3" y="3095"/>
              <a:ext cx="403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change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689">
              <a:extLst>
                <a:ext uri="{FF2B5EF4-FFF2-40B4-BE49-F238E27FC236}">
                  <a16:creationId xmlns:a16="http://schemas.microsoft.com/office/drawing/2014/main" id="{C825EA74-D5D6-459A-9A7F-ECFE55E3CA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6" y="3165"/>
              <a:ext cx="558" cy="70"/>
            </a:xfrm>
            <a:prstGeom prst="rect">
              <a:avLst/>
            </a:prstGeom>
            <a:solidFill>
              <a:srgbClr val="F4B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Rectangle 690">
              <a:extLst>
                <a:ext uri="{FF2B5EF4-FFF2-40B4-BE49-F238E27FC236}">
                  <a16:creationId xmlns:a16="http://schemas.microsoft.com/office/drawing/2014/main" id="{0788CE6D-E545-4B13-8BC1-C23A1AA9C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3" y="3165"/>
              <a:ext cx="403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reading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691">
              <a:extLst>
                <a:ext uri="{FF2B5EF4-FFF2-40B4-BE49-F238E27FC236}">
                  <a16:creationId xmlns:a16="http://schemas.microsoft.com/office/drawing/2014/main" id="{4868C8BD-80F8-4EDF-AB2B-444E60500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6" y="3235"/>
              <a:ext cx="558" cy="66"/>
            </a:xfrm>
            <a:prstGeom prst="rect">
              <a:avLst/>
            </a:prstGeom>
            <a:solidFill>
              <a:srgbClr val="F4B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Rectangle 692">
              <a:extLst>
                <a:ext uri="{FF2B5EF4-FFF2-40B4-BE49-F238E27FC236}">
                  <a16:creationId xmlns:a16="http://schemas.microsoft.com/office/drawing/2014/main" id="{88EDA274-35AA-4DCC-AB34-C2C133382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5" y="3231"/>
              <a:ext cx="312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books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Rectangle 693">
              <a:extLst>
                <a:ext uri="{FF2B5EF4-FFF2-40B4-BE49-F238E27FC236}">
                  <a16:creationId xmlns:a16="http://schemas.microsoft.com/office/drawing/2014/main" id="{8B862D08-EDDC-464A-9CE4-EA6AB98B1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7" y="3231"/>
              <a:ext cx="66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694">
              <a:extLst>
                <a:ext uri="{FF2B5EF4-FFF2-40B4-BE49-F238E27FC236}">
                  <a16:creationId xmlns:a16="http://schemas.microsoft.com/office/drawing/2014/main" id="{0A96FA2A-7EC4-45FA-B996-32DB02278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0" y="3025"/>
              <a:ext cx="1331" cy="458"/>
            </a:xfrm>
            <a:prstGeom prst="rect">
              <a:avLst/>
            </a:prstGeom>
            <a:solidFill>
              <a:srgbClr val="F4B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Rectangle 695">
              <a:extLst>
                <a:ext uri="{FF2B5EF4-FFF2-40B4-BE49-F238E27FC236}">
                  <a16:creationId xmlns:a16="http://schemas.microsoft.com/office/drawing/2014/main" id="{BD03F0DF-5BE8-4B69-BEC8-E4D9154B5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8" y="3025"/>
              <a:ext cx="1216" cy="70"/>
            </a:xfrm>
            <a:prstGeom prst="rect">
              <a:avLst/>
            </a:prstGeom>
            <a:solidFill>
              <a:srgbClr val="F4B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Rectangle 696">
              <a:extLst>
                <a:ext uri="{FF2B5EF4-FFF2-40B4-BE49-F238E27FC236}">
                  <a16:creationId xmlns:a16="http://schemas.microsoft.com/office/drawing/2014/main" id="{173F6594-A8AF-41DB-A9EE-4D401DE71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3" y="3024"/>
              <a:ext cx="46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Theme: 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697">
              <a:extLst>
                <a:ext uri="{FF2B5EF4-FFF2-40B4-BE49-F238E27FC236}">
                  <a16:creationId xmlns:a16="http://schemas.microsoft.com/office/drawing/2014/main" id="{E8C5F0AB-6E64-4283-8175-8D4F511BF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2" y="3024"/>
              <a:ext cx="715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utdoor learning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698">
              <a:extLst>
                <a:ext uri="{FF2B5EF4-FFF2-40B4-BE49-F238E27FC236}">
                  <a16:creationId xmlns:a16="http://schemas.microsoft.com/office/drawing/2014/main" id="{0E09101B-74EB-492A-9EB5-1C7180D21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6" y="3024"/>
              <a:ext cx="66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Rectangle 699">
              <a:extLst>
                <a:ext uri="{FF2B5EF4-FFF2-40B4-BE49-F238E27FC236}">
                  <a16:creationId xmlns:a16="http://schemas.microsoft.com/office/drawing/2014/main" id="{6FF3162B-9AFC-414A-A6CD-B445E7388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9" y="3025"/>
              <a:ext cx="477" cy="458"/>
            </a:xfrm>
            <a:prstGeom prst="rect">
              <a:avLst/>
            </a:prstGeom>
            <a:solidFill>
              <a:srgbClr val="F4B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Rectangle 700">
              <a:extLst>
                <a:ext uri="{FF2B5EF4-FFF2-40B4-BE49-F238E27FC236}">
                  <a16:creationId xmlns:a16="http://schemas.microsoft.com/office/drawing/2014/main" id="{E0CA9B73-01C4-4351-9E56-A90531184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7" y="3025"/>
              <a:ext cx="361" cy="70"/>
            </a:xfrm>
            <a:prstGeom prst="rect">
              <a:avLst/>
            </a:prstGeom>
            <a:solidFill>
              <a:srgbClr val="F4B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Rectangle 701">
              <a:extLst>
                <a:ext uri="{FF2B5EF4-FFF2-40B4-BE49-F238E27FC236}">
                  <a16:creationId xmlns:a16="http://schemas.microsoft.com/office/drawing/2014/main" id="{44D19943-1FB4-49D1-BFD5-EBE7221983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6" y="3024"/>
              <a:ext cx="304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Music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702">
              <a:extLst>
                <a:ext uri="{FF2B5EF4-FFF2-40B4-BE49-F238E27FC236}">
                  <a16:creationId xmlns:a16="http://schemas.microsoft.com/office/drawing/2014/main" id="{1B620F17-FBC1-4FBA-989D-C1E4DD717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9" y="3024"/>
              <a:ext cx="66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Rectangle 703">
              <a:extLst>
                <a:ext uri="{FF2B5EF4-FFF2-40B4-BE49-F238E27FC236}">
                  <a16:creationId xmlns:a16="http://schemas.microsoft.com/office/drawing/2014/main" id="{26F2FC37-EDDA-46D7-8E9E-CE328EDDE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6" y="3025"/>
              <a:ext cx="444" cy="458"/>
            </a:xfrm>
            <a:prstGeom prst="rect">
              <a:avLst/>
            </a:prstGeom>
            <a:solidFill>
              <a:srgbClr val="F4B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Rectangle 704">
              <a:extLst>
                <a:ext uri="{FF2B5EF4-FFF2-40B4-BE49-F238E27FC236}">
                  <a16:creationId xmlns:a16="http://schemas.microsoft.com/office/drawing/2014/main" id="{FFB6E332-6EFA-449E-8FAB-0E077FFD3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3" y="3025"/>
              <a:ext cx="329" cy="70"/>
            </a:xfrm>
            <a:prstGeom prst="rect">
              <a:avLst/>
            </a:prstGeom>
            <a:solidFill>
              <a:srgbClr val="F4B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Rectangle 705">
              <a:extLst>
                <a:ext uri="{FF2B5EF4-FFF2-40B4-BE49-F238E27FC236}">
                  <a16:creationId xmlns:a16="http://schemas.microsoft.com/office/drawing/2014/main" id="{CC1B0777-F32A-4772-9CAC-4DE6A9E41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3" y="3024"/>
              <a:ext cx="304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Story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Rectangle 706">
              <a:extLst>
                <a:ext uri="{FF2B5EF4-FFF2-40B4-BE49-F238E27FC236}">
                  <a16:creationId xmlns:a16="http://schemas.microsoft.com/office/drawing/2014/main" id="{E22116FF-ACB1-4BD2-A226-1A93CC1C7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7" y="3024"/>
              <a:ext cx="66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707">
              <a:extLst>
                <a:ext uri="{FF2B5EF4-FFF2-40B4-BE49-F238E27FC236}">
                  <a16:creationId xmlns:a16="http://schemas.microsoft.com/office/drawing/2014/main" id="{33AE746E-7499-45C1-AB89-E65DC30B3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3" y="3095"/>
              <a:ext cx="329" cy="70"/>
            </a:xfrm>
            <a:prstGeom prst="rect">
              <a:avLst/>
            </a:prstGeom>
            <a:solidFill>
              <a:srgbClr val="F4B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Rectangle 708">
              <a:extLst>
                <a:ext uri="{FF2B5EF4-FFF2-40B4-BE49-F238E27FC236}">
                  <a16:creationId xmlns:a16="http://schemas.microsoft.com/office/drawing/2014/main" id="{5B4B9F06-55F7-44AA-A806-F3633062D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3" y="3095"/>
              <a:ext cx="263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Time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709">
              <a:extLst>
                <a:ext uri="{FF2B5EF4-FFF2-40B4-BE49-F238E27FC236}">
                  <a16:creationId xmlns:a16="http://schemas.microsoft.com/office/drawing/2014/main" id="{D47D2803-1BCB-46E4-87C0-10859F357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3" y="3095"/>
              <a:ext cx="66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710">
              <a:extLst>
                <a:ext uri="{FF2B5EF4-FFF2-40B4-BE49-F238E27FC236}">
                  <a16:creationId xmlns:a16="http://schemas.microsoft.com/office/drawing/2014/main" id="{57FFCC32-9846-4280-9324-70DD0D91D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" y="3020"/>
              <a:ext cx="8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Rectangle 711">
              <a:extLst>
                <a:ext uri="{FF2B5EF4-FFF2-40B4-BE49-F238E27FC236}">
                  <a16:creationId xmlns:a16="http://schemas.microsoft.com/office/drawing/2014/main" id="{B955FDF6-6215-4FCA-8171-9BB0B6B1C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3020"/>
              <a:ext cx="263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Rectangle 712">
              <a:extLst>
                <a:ext uri="{FF2B5EF4-FFF2-40B4-BE49-F238E27FC236}">
                  <a16:creationId xmlns:a16="http://schemas.microsoft.com/office/drawing/2014/main" id="{22552E02-54F8-419E-8F23-66CA2F27E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" y="3020"/>
              <a:ext cx="8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Rectangle 713">
              <a:extLst>
                <a:ext uri="{FF2B5EF4-FFF2-40B4-BE49-F238E27FC236}">
                  <a16:creationId xmlns:a16="http://schemas.microsoft.com/office/drawing/2014/main" id="{DE46343F-9D04-4695-94F3-E21144CD4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" y="3020"/>
              <a:ext cx="649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Rectangle 714">
              <a:extLst>
                <a:ext uri="{FF2B5EF4-FFF2-40B4-BE49-F238E27FC236}">
                  <a16:creationId xmlns:a16="http://schemas.microsoft.com/office/drawing/2014/main" id="{27A475D2-CD30-4147-9ABA-F41BD533B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" y="3020"/>
              <a:ext cx="8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Rectangle 715">
              <a:extLst>
                <a:ext uri="{FF2B5EF4-FFF2-40B4-BE49-F238E27FC236}">
                  <a16:creationId xmlns:a16="http://schemas.microsoft.com/office/drawing/2014/main" id="{AB606E81-8788-47B9-B806-1E6055FE3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8" y="3020"/>
              <a:ext cx="592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Rectangle 716">
              <a:extLst>
                <a:ext uri="{FF2B5EF4-FFF2-40B4-BE49-F238E27FC236}">
                  <a16:creationId xmlns:a16="http://schemas.microsoft.com/office/drawing/2014/main" id="{630A0096-E65B-4319-A47D-A5D66AD2D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0" y="3020"/>
              <a:ext cx="8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Rectangle 717">
              <a:extLst>
                <a:ext uri="{FF2B5EF4-FFF2-40B4-BE49-F238E27FC236}">
                  <a16:creationId xmlns:a16="http://schemas.microsoft.com/office/drawing/2014/main" id="{B07F944B-0E79-4EC3-9EFD-7DA3495C2A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8" y="3020"/>
              <a:ext cx="641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Rectangle 718">
              <a:extLst>
                <a:ext uri="{FF2B5EF4-FFF2-40B4-BE49-F238E27FC236}">
                  <a16:creationId xmlns:a16="http://schemas.microsoft.com/office/drawing/2014/main" id="{C432595E-56A2-431D-9535-61BEDD8D8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9" y="3020"/>
              <a:ext cx="8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Rectangle 719">
              <a:extLst>
                <a:ext uri="{FF2B5EF4-FFF2-40B4-BE49-F238E27FC236}">
                  <a16:creationId xmlns:a16="http://schemas.microsoft.com/office/drawing/2014/main" id="{7F27BE8B-E338-419E-A2D7-D240AD0A14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3020"/>
              <a:ext cx="723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Rectangle 720">
              <a:extLst>
                <a:ext uri="{FF2B5EF4-FFF2-40B4-BE49-F238E27FC236}">
                  <a16:creationId xmlns:a16="http://schemas.microsoft.com/office/drawing/2014/main" id="{3E94B910-0855-4E5A-89AF-14C2A11A5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0" y="3020"/>
              <a:ext cx="8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Rectangle 721">
              <a:extLst>
                <a:ext uri="{FF2B5EF4-FFF2-40B4-BE49-F238E27FC236}">
                  <a16:creationId xmlns:a16="http://schemas.microsoft.com/office/drawing/2014/main" id="{19165F58-D223-4170-96DF-242AC7671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" y="3020"/>
              <a:ext cx="691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Rectangle 722">
              <a:extLst>
                <a:ext uri="{FF2B5EF4-FFF2-40B4-BE49-F238E27FC236}">
                  <a16:creationId xmlns:a16="http://schemas.microsoft.com/office/drawing/2014/main" id="{82715099-F24A-45EF-9B4D-07FD262F6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9" y="3020"/>
              <a:ext cx="8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Rectangle 723">
              <a:extLst>
                <a:ext uri="{FF2B5EF4-FFF2-40B4-BE49-F238E27FC236}">
                  <a16:creationId xmlns:a16="http://schemas.microsoft.com/office/drawing/2014/main" id="{0B2DBE59-75A9-4FB3-90B4-37EC119A2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7" y="3020"/>
              <a:ext cx="690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Rectangle 724">
              <a:extLst>
                <a:ext uri="{FF2B5EF4-FFF2-40B4-BE49-F238E27FC236}">
                  <a16:creationId xmlns:a16="http://schemas.microsoft.com/office/drawing/2014/main" id="{C5C7416D-79F3-4B90-BE19-AD4EA075A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7" y="3020"/>
              <a:ext cx="8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Rectangle 725">
              <a:extLst>
                <a:ext uri="{FF2B5EF4-FFF2-40B4-BE49-F238E27FC236}">
                  <a16:creationId xmlns:a16="http://schemas.microsoft.com/office/drawing/2014/main" id="{D00FC836-3B2D-4395-85A1-235421883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5" y="3020"/>
              <a:ext cx="690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Rectangle 726">
              <a:extLst>
                <a:ext uri="{FF2B5EF4-FFF2-40B4-BE49-F238E27FC236}">
                  <a16:creationId xmlns:a16="http://schemas.microsoft.com/office/drawing/2014/main" id="{735AB82F-6A4B-4474-B4A5-110FEC0F8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5" y="3020"/>
              <a:ext cx="9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Rectangle 727">
              <a:extLst>
                <a:ext uri="{FF2B5EF4-FFF2-40B4-BE49-F238E27FC236}">
                  <a16:creationId xmlns:a16="http://schemas.microsoft.com/office/drawing/2014/main" id="{C37AFE05-3E4D-400A-B395-57A980A5F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4" y="3020"/>
              <a:ext cx="476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Rectangle 728">
              <a:extLst>
                <a:ext uri="{FF2B5EF4-FFF2-40B4-BE49-F238E27FC236}">
                  <a16:creationId xmlns:a16="http://schemas.microsoft.com/office/drawing/2014/main" id="{EE0988F3-822A-4955-B59D-F9BE2B67B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0" y="3020"/>
              <a:ext cx="8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Rectangle 729">
              <a:extLst>
                <a:ext uri="{FF2B5EF4-FFF2-40B4-BE49-F238E27FC236}">
                  <a16:creationId xmlns:a16="http://schemas.microsoft.com/office/drawing/2014/main" id="{F9534D20-3701-4EB9-9856-FF70A8047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8" y="3020"/>
              <a:ext cx="674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Rectangle 730">
              <a:extLst>
                <a:ext uri="{FF2B5EF4-FFF2-40B4-BE49-F238E27FC236}">
                  <a16:creationId xmlns:a16="http://schemas.microsoft.com/office/drawing/2014/main" id="{06E95C01-E63D-44FC-AB14-2C153569A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2" y="3020"/>
              <a:ext cx="8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Rectangle 731">
              <a:extLst>
                <a:ext uri="{FF2B5EF4-FFF2-40B4-BE49-F238E27FC236}">
                  <a16:creationId xmlns:a16="http://schemas.microsoft.com/office/drawing/2014/main" id="{ACA4AD7D-60B3-46DA-B81A-4E1C91B29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0" y="3020"/>
              <a:ext cx="625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" name="Rectangle 732">
              <a:extLst>
                <a:ext uri="{FF2B5EF4-FFF2-40B4-BE49-F238E27FC236}">
                  <a16:creationId xmlns:a16="http://schemas.microsoft.com/office/drawing/2014/main" id="{39C3EE47-202D-4DAE-A4FB-B7B14D990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5" y="3020"/>
              <a:ext cx="8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" name="Rectangle 733">
              <a:extLst>
                <a:ext uri="{FF2B5EF4-FFF2-40B4-BE49-F238E27FC236}">
                  <a16:creationId xmlns:a16="http://schemas.microsoft.com/office/drawing/2014/main" id="{889BCABB-BF15-43AF-BDF1-1161B3D1A5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3" y="3020"/>
              <a:ext cx="698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Rectangle 734">
              <a:extLst>
                <a:ext uri="{FF2B5EF4-FFF2-40B4-BE49-F238E27FC236}">
                  <a16:creationId xmlns:a16="http://schemas.microsoft.com/office/drawing/2014/main" id="{15A154EE-D80B-4CED-8697-96F1D6727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1" y="3020"/>
              <a:ext cx="8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" name="Rectangle 735">
              <a:extLst>
                <a:ext uri="{FF2B5EF4-FFF2-40B4-BE49-F238E27FC236}">
                  <a16:creationId xmlns:a16="http://schemas.microsoft.com/office/drawing/2014/main" id="{D6E239F0-9CFF-4A7D-8E3E-02BA7CCCE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9" y="3020"/>
              <a:ext cx="469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" name="Rectangle 736">
              <a:extLst>
                <a:ext uri="{FF2B5EF4-FFF2-40B4-BE49-F238E27FC236}">
                  <a16:creationId xmlns:a16="http://schemas.microsoft.com/office/drawing/2014/main" id="{3BBB95E0-503F-441F-BDF5-1C3CF850F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8" y="3020"/>
              <a:ext cx="8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" name="Rectangle 737">
              <a:extLst>
                <a:ext uri="{FF2B5EF4-FFF2-40B4-BE49-F238E27FC236}">
                  <a16:creationId xmlns:a16="http://schemas.microsoft.com/office/drawing/2014/main" id="{29846733-4BD7-4236-8E58-4131C02A8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6" y="3020"/>
              <a:ext cx="435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" name="Rectangle 738">
              <a:extLst>
                <a:ext uri="{FF2B5EF4-FFF2-40B4-BE49-F238E27FC236}">
                  <a16:creationId xmlns:a16="http://schemas.microsoft.com/office/drawing/2014/main" id="{5CF71AC9-18FA-41F7-9AA8-DC9BF9274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1" y="3020"/>
              <a:ext cx="9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" name="Rectangle 739">
              <a:extLst>
                <a:ext uri="{FF2B5EF4-FFF2-40B4-BE49-F238E27FC236}">
                  <a16:creationId xmlns:a16="http://schemas.microsoft.com/office/drawing/2014/main" id="{5CFB4087-5084-420D-B30B-E094840D6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" y="3025"/>
              <a:ext cx="8" cy="4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" name="Rectangle 740">
              <a:extLst>
                <a:ext uri="{FF2B5EF4-FFF2-40B4-BE49-F238E27FC236}">
                  <a16:creationId xmlns:a16="http://schemas.microsoft.com/office/drawing/2014/main" id="{5CDDAB9E-DDE3-4C08-BC1D-B69F4A99B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" y="3483"/>
              <a:ext cx="8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" name="Rectangle 741">
              <a:extLst>
                <a:ext uri="{FF2B5EF4-FFF2-40B4-BE49-F238E27FC236}">
                  <a16:creationId xmlns:a16="http://schemas.microsoft.com/office/drawing/2014/main" id="{6220ACB8-864A-476F-9E73-289C7C5EB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" y="3483"/>
              <a:ext cx="8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Rectangle 742">
              <a:extLst>
                <a:ext uri="{FF2B5EF4-FFF2-40B4-BE49-F238E27FC236}">
                  <a16:creationId xmlns:a16="http://schemas.microsoft.com/office/drawing/2014/main" id="{4459ADA9-35CC-4189-A8A8-7174AC104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3483"/>
              <a:ext cx="26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" name="Rectangle 743">
              <a:extLst>
                <a:ext uri="{FF2B5EF4-FFF2-40B4-BE49-F238E27FC236}">
                  <a16:creationId xmlns:a16="http://schemas.microsoft.com/office/drawing/2014/main" id="{C211425C-78F7-4DA2-A09F-664035BA8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" y="3025"/>
              <a:ext cx="8" cy="4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" name="Rectangle 744">
              <a:extLst>
                <a:ext uri="{FF2B5EF4-FFF2-40B4-BE49-F238E27FC236}">
                  <a16:creationId xmlns:a16="http://schemas.microsoft.com/office/drawing/2014/main" id="{EFE610B5-D2A3-4CAD-AC11-A43D0E4EB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" y="3483"/>
              <a:ext cx="8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7" name="Rectangle 745">
              <a:extLst>
                <a:ext uri="{FF2B5EF4-FFF2-40B4-BE49-F238E27FC236}">
                  <a16:creationId xmlns:a16="http://schemas.microsoft.com/office/drawing/2014/main" id="{1B868EBB-AAA5-4534-BDD5-52A987B35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" y="3483"/>
              <a:ext cx="649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Rectangle 746">
              <a:extLst>
                <a:ext uri="{FF2B5EF4-FFF2-40B4-BE49-F238E27FC236}">
                  <a16:creationId xmlns:a16="http://schemas.microsoft.com/office/drawing/2014/main" id="{A7670339-1407-419E-B739-0ED58E480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" y="3025"/>
              <a:ext cx="8" cy="4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" name="Rectangle 747">
              <a:extLst>
                <a:ext uri="{FF2B5EF4-FFF2-40B4-BE49-F238E27FC236}">
                  <a16:creationId xmlns:a16="http://schemas.microsoft.com/office/drawing/2014/main" id="{9E6F7613-8D34-41DC-80EB-A3C793121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" y="3483"/>
              <a:ext cx="8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" name="Rectangle 748">
              <a:extLst>
                <a:ext uri="{FF2B5EF4-FFF2-40B4-BE49-F238E27FC236}">
                  <a16:creationId xmlns:a16="http://schemas.microsoft.com/office/drawing/2014/main" id="{CEE4CCCF-E0B5-4BAF-8EE6-AC8F8E320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8" y="3483"/>
              <a:ext cx="592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" name="Rectangle 749">
              <a:extLst>
                <a:ext uri="{FF2B5EF4-FFF2-40B4-BE49-F238E27FC236}">
                  <a16:creationId xmlns:a16="http://schemas.microsoft.com/office/drawing/2014/main" id="{2E7FE444-C608-4E1E-B8F1-D79715999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0" y="3025"/>
              <a:ext cx="8" cy="4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Rectangle 750">
              <a:extLst>
                <a:ext uri="{FF2B5EF4-FFF2-40B4-BE49-F238E27FC236}">
                  <a16:creationId xmlns:a16="http://schemas.microsoft.com/office/drawing/2014/main" id="{429CB5CC-C6A9-451A-8EE0-3C37F2D73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0" y="3483"/>
              <a:ext cx="8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" name="Rectangle 751">
              <a:extLst>
                <a:ext uri="{FF2B5EF4-FFF2-40B4-BE49-F238E27FC236}">
                  <a16:creationId xmlns:a16="http://schemas.microsoft.com/office/drawing/2014/main" id="{1079682C-D01A-45C2-8EF4-BAB62B856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8" y="3483"/>
              <a:ext cx="1372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" name="Rectangle 752">
              <a:extLst>
                <a:ext uri="{FF2B5EF4-FFF2-40B4-BE49-F238E27FC236}">
                  <a16:creationId xmlns:a16="http://schemas.microsoft.com/office/drawing/2014/main" id="{A4200C7F-FD3F-4C67-8B4B-E2ADD15B5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0" y="3025"/>
              <a:ext cx="8" cy="4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5" name="Rectangle 753">
              <a:extLst>
                <a:ext uri="{FF2B5EF4-FFF2-40B4-BE49-F238E27FC236}">
                  <a16:creationId xmlns:a16="http://schemas.microsoft.com/office/drawing/2014/main" id="{376C3F01-5246-4B19-9B02-B3DC6A0C1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0" y="3483"/>
              <a:ext cx="8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Rectangle 754">
              <a:extLst>
                <a:ext uri="{FF2B5EF4-FFF2-40B4-BE49-F238E27FC236}">
                  <a16:creationId xmlns:a16="http://schemas.microsoft.com/office/drawing/2014/main" id="{4828C083-CB75-4F22-9F70-12BF538B2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" y="3483"/>
              <a:ext cx="2087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" name="Rectangle 755">
              <a:extLst>
                <a:ext uri="{FF2B5EF4-FFF2-40B4-BE49-F238E27FC236}">
                  <a16:creationId xmlns:a16="http://schemas.microsoft.com/office/drawing/2014/main" id="{3C625D68-87CF-44C8-B8B1-AAA104B29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5" y="3025"/>
              <a:ext cx="9" cy="4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" name="Rectangle 756">
              <a:extLst>
                <a:ext uri="{FF2B5EF4-FFF2-40B4-BE49-F238E27FC236}">
                  <a16:creationId xmlns:a16="http://schemas.microsoft.com/office/drawing/2014/main" id="{FCF7B3CE-FA27-4EC9-9055-31D59C5D9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5" y="3483"/>
              <a:ext cx="9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" name="Rectangle 757">
              <a:extLst>
                <a:ext uri="{FF2B5EF4-FFF2-40B4-BE49-F238E27FC236}">
                  <a16:creationId xmlns:a16="http://schemas.microsoft.com/office/drawing/2014/main" id="{B2301470-2FE9-4A8E-A076-8DD12C481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4" y="3483"/>
              <a:ext cx="476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Rectangle 758">
              <a:extLst>
                <a:ext uri="{FF2B5EF4-FFF2-40B4-BE49-F238E27FC236}">
                  <a16:creationId xmlns:a16="http://schemas.microsoft.com/office/drawing/2014/main" id="{E68F9334-B4BF-4C14-BB89-936003B55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0" y="3025"/>
              <a:ext cx="8" cy="4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" name="Rectangle 759">
              <a:extLst>
                <a:ext uri="{FF2B5EF4-FFF2-40B4-BE49-F238E27FC236}">
                  <a16:creationId xmlns:a16="http://schemas.microsoft.com/office/drawing/2014/main" id="{17B1BC83-1163-4C79-A48E-B796E31B6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0" y="3483"/>
              <a:ext cx="8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" name="Rectangle 760">
              <a:extLst>
                <a:ext uri="{FF2B5EF4-FFF2-40B4-BE49-F238E27FC236}">
                  <a16:creationId xmlns:a16="http://schemas.microsoft.com/office/drawing/2014/main" id="{BB906664-26F7-4E76-B0B1-4AB153726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8" y="3483"/>
              <a:ext cx="67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" name="Rectangle 761">
              <a:extLst>
                <a:ext uri="{FF2B5EF4-FFF2-40B4-BE49-F238E27FC236}">
                  <a16:creationId xmlns:a16="http://schemas.microsoft.com/office/drawing/2014/main" id="{8A2A9D2D-6D69-4B27-BB0E-3B31A4CFC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2" y="3025"/>
              <a:ext cx="8" cy="4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Rectangle 762">
              <a:extLst>
                <a:ext uri="{FF2B5EF4-FFF2-40B4-BE49-F238E27FC236}">
                  <a16:creationId xmlns:a16="http://schemas.microsoft.com/office/drawing/2014/main" id="{4CFC3D42-5F07-4A0F-AD76-422088D4A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2" y="3483"/>
              <a:ext cx="8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" name="Rectangle 763">
              <a:extLst>
                <a:ext uri="{FF2B5EF4-FFF2-40B4-BE49-F238E27FC236}">
                  <a16:creationId xmlns:a16="http://schemas.microsoft.com/office/drawing/2014/main" id="{16CD833B-A723-48E2-977C-FDBCB1A64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0" y="3483"/>
              <a:ext cx="133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6" name="Rectangle 764">
              <a:extLst>
                <a:ext uri="{FF2B5EF4-FFF2-40B4-BE49-F238E27FC236}">
                  <a16:creationId xmlns:a16="http://schemas.microsoft.com/office/drawing/2014/main" id="{059B2D30-9190-40DA-953B-8DED02881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1" y="3025"/>
              <a:ext cx="8" cy="4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Rectangle 765">
              <a:extLst>
                <a:ext uri="{FF2B5EF4-FFF2-40B4-BE49-F238E27FC236}">
                  <a16:creationId xmlns:a16="http://schemas.microsoft.com/office/drawing/2014/main" id="{A78B34BA-B081-45D3-A2A9-E2A067F2E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1" y="3483"/>
              <a:ext cx="8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Rectangle 766">
              <a:extLst>
                <a:ext uri="{FF2B5EF4-FFF2-40B4-BE49-F238E27FC236}">
                  <a16:creationId xmlns:a16="http://schemas.microsoft.com/office/drawing/2014/main" id="{722A4B9C-2E23-4F1A-A1BF-06F026D71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9" y="3483"/>
              <a:ext cx="469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Rectangle 767">
              <a:extLst>
                <a:ext uri="{FF2B5EF4-FFF2-40B4-BE49-F238E27FC236}">
                  <a16:creationId xmlns:a16="http://schemas.microsoft.com/office/drawing/2014/main" id="{8BBE5774-CA7A-4976-A8CF-F13229FC0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8" y="3025"/>
              <a:ext cx="8" cy="4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Rectangle 768">
              <a:extLst>
                <a:ext uri="{FF2B5EF4-FFF2-40B4-BE49-F238E27FC236}">
                  <a16:creationId xmlns:a16="http://schemas.microsoft.com/office/drawing/2014/main" id="{5EA69F48-E94A-4D60-BA63-2F027FFBF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8" y="3483"/>
              <a:ext cx="8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Rectangle 769">
              <a:extLst>
                <a:ext uri="{FF2B5EF4-FFF2-40B4-BE49-F238E27FC236}">
                  <a16:creationId xmlns:a16="http://schemas.microsoft.com/office/drawing/2014/main" id="{7E2A385A-9F34-44D7-ACB1-DF54EEC1E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6" y="3483"/>
              <a:ext cx="435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Rectangle 770">
              <a:extLst>
                <a:ext uri="{FF2B5EF4-FFF2-40B4-BE49-F238E27FC236}">
                  <a16:creationId xmlns:a16="http://schemas.microsoft.com/office/drawing/2014/main" id="{5BCAD807-B8CD-4A62-A984-2B43788E9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1" y="3025"/>
              <a:ext cx="9" cy="4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Rectangle 771">
              <a:extLst>
                <a:ext uri="{FF2B5EF4-FFF2-40B4-BE49-F238E27FC236}">
                  <a16:creationId xmlns:a16="http://schemas.microsoft.com/office/drawing/2014/main" id="{C773EAEF-26B0-4A5A-884D-750932FC8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1" y="3483"/>
              <a:ext cx="9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" name="Rectangle 772">
              <a:extLst>
                <a:ext uri="{FF2B5EF4-FFF2-40B4-BE49-F238E27FC236}">
                  <a16:creationId xmlns:a16="http://schemas.microsoft.com/office/drawing/2014/main" id="{C445F4E4-EB6D-48A8-B7AE-A74225DAE4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1" y="3483"/>
              <a:ext cx="9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Rectangle 773">
              <a:extLst>
                <a:ext uri="{FF2B5EF4-FFF2-40B4-BE49-F238E27FC236}">
                  <a16:creationId xmlns:a16="http://schemas.microsoft.com/office/drawing/2014/main" id="{81D1F047-4B72-42E5-8CAA-54CD16A7A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3487"/>
              <a:ext cx="90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8877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8735" y="260648"/>
            <a:ext cx="8229600" cy="970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200" b="1" dirty="0"/>
              <a:t>Reception Timetable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48530"/>
            <a:ext cx="4392488" cy="87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/>
          </p:cNvSpPr>
          <p:nvPr/>
        </p:nvSpPr>
        <p:spPr bwMode="auto">
          <a:xfrm>
            <a:off x="323528" y="2132856"/>
            <a:ext cx="8568952" cy="3600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GB" altLang="en-US" sz="2800" dirty="0">
                <a:solidFill>
                  <a:schemeClr val="tx2"/>
                </a:solidFill>
                <a:latin typeface="+mj-lt"/>
              </a:rPr>
              <a:t>Monday afternoons ( PPA time)</a:t>
            </a:r>
          </a:p>
          <a:p>
            <a:pPr>
              <a:spcBef>
                <a:spcPct val="20000"/>
              </a:spcBef>
              <a:defRPr/>
            </a:pPr>
            <a:r>
              <a:rPr lang="en-GB" altLang="en-US" sz="2800" dirty="0">
                <a:solidFill>
                  <a:schemeClr val="tx2"/>
                </a:solidFill>
                <a:latin typeface="+mj-lt"/>
              </a:rPr>
              <a:t>Library to change library books</a:t>
            </a:r>
          </a:p>
          <a:p>
            <a:pPr>
              <a:spcBef>
                <a:spcPct val="20000"/>
              </a:spcBef>
              <a:defRPr/>
            </a:pPr>
            <a:endParaRPr lang="en-GB" altLang="en-US" sz="2800" dirty="0">
              <a:solidFill>
                <a:schemeClr val="tx2"/>
              </a:solidFill>
              <a:latin typeface="+mj-lt"/>
            </a:endParaRPr>
          </a:p>
          <a:p>
            <a:pPr>
              <a:spcBef>
                <a:spcPct val="20000"/>
              </a:spcBef>
              <a:defRPr/>
            </a:pPr>
            <a:r>
              <a:rPr lang="en-GB" altLang="en-US" sz="2800" dirty="0">
                <a:solidFill>
                  <a:srgbClr val="FF0000"/>
                </a:solidFill>
                <a:latin typeface="+mj-lt"/>
              </a:rPr>
              <a:t>Fridays </a:t>
            </a:r>
          </a:p>
          <a:p>
            <a:pPr>
              <a:spcBef>
                <a:spcPct val="20000"/>
              </a:spcBef>
              <a:defRPr/>
            </a:pPr>
            <a:r>
              <a:rPr lang="en-GB" altLang="en-US" sz="2800" dirty="0">
                <a:solidFill>
                  <a:srgbClr val="FF0000"/>
                </a:solidFill>
                <a:latin typeface="+mj-lt"/>
              </a:rPr>
              <a:t>PE</a:t>
            </a:r>
          </a:p>
          <a:p>
            <a:pPr>
              <a:spcBef>
                <a:spcPct val="20000"/>
              </a:spcBef>
              <a:defRPr/>
            </a:pPr>
            <a:r>
              <a:rPr lang="en-GB" altLang="en-US" sz="2800" dirty="0">
                <a:solidFill>
                  <a:srgbClr val="FF0000"/>
                </a:solidFill>
                <a:latin typeface="+mj-lt"/>
              </a:rPr>
              <a:t>Outdoor learning</a:t>
            </a:r>
          </a:p>
          <a:p>
            <a:pPr>
              <a:spcBef>
                <a:spcPct val="20000"/>
              </a:spcBef>
              <a:defRPr/>
            </a:pPr>
            <a:r>
              <a:rPr lang="en-GB" altLang="en-US" sz="2800" dirty="0">
                <a:solidFill>
                  <a:srgbClr val="FF0000"/>
                </a:solidFill>
                <a:latin typeface="+mj-lt"/>
              </a:rPr>
              <a:t>Change Reading books</a:t>
            </a:r>
            <a:endParaRPr lang="en-GB" altLang="en-US" sz="4000" dirty="0">
              <a:solidFill>
                <a:srgbClr val="FF0000"/>
              </a:solidFill>
              <a:latin typeface="+mj-lt"/>
            </a:endParaRPr>
          </a:p>
          <a:p>
            <a:pPr>
              <a:spcBef>
                <a:spcPct val="20000"/>
              </a:spcBef>
              <a:defRPr/>
            </a:pPr>
            <a:endParaRPr lang="en-GB" altLang="en-US" sz="3000" dirty="0">
              <a:latin typeface="Comic Sans MS" pitchFamily="66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altLang="en-US" sz="3000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alt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572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591056"/>
            <a:ext cx="8496943" cy="4352536"/>
          </a:xfrm>
        </p:spPr>
        <p:txBody>
          <a:bodyPr>
            <a:normAutofit/>
          </a:bodyPr>
          <a:lstStyle/>
          <a:p>
            <a:r>
              <a:rPr lang="en-GB" dirty="0"/>
              <a:t>Reception will have PE on a Friday (inside until Christmas)</a:t>
            </a:r>
          </a:p>
          <a:p>
            <a:pPr marL="0" indent="0" algn="ctr">
              <a:buNone/>
            </a:pPr>
            <a:r>
              <a:rPr lang="en-GB" dirty="0"/>
              <a:t>                  </a:t>
            </a:r>
            <a:r>
              <a:rPr lang="en-GB" sz="3200" dirty="0">
                <a:solidFill>
                  <a:srgbClr val="00B050"/>
                </a:solidFill>
              </a:rPr>
              <a:t>PE kit: White t-shirt and navy shorts and pumps</a:t>
            </a:r>
            <a:endParaRPr lang="en-GB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B050"/>
              </a:solidFill>
            </a:endParaRPr>
          </a:p>
          <a:p>
            <a:r>
              <a:rPr lang="en-GB" dirty="0"/>
              <a:t>Keep the  PE in school at all times - we will send PE kits home in the holidays to be washed</a:t>
            </a:r>
          </a:p>
          <a:p>
            <a:r>
              <a:rPr lang="en-GB" dirty="0"/>
              <a:t>Please name all items</a:t>
            </a:r>
          </a:p>
          <a:p>
            <a:r>
              <a:rPr lang="en-GB" dirty="0"/>
              <a:t>Any jewellery, including earrings must be removed for all physical education and long hair tied up.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P.E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48530"/>
            <a:ext cx="4392488" cy="87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1786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796</TotalTime>
  <Words>1110</Words>
  <Application>Microsoft Office PowerPoint</Application>
  <PresentationFormat>On-screen Show (4:3)</PresentationFormat>
  <Paragraphs>401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Narrow</vt:lpstr>
      <vt:lpstr>Calibri</vt:lpstr>
      <vt:lpstr>Candara</vt:lpstr>
      <vt:lpstr>Comic Sans MS</vt:lpstr>
      <vt:lpstr>Symbol</vt:lpstr>
      <vt:lpstr>Waveform</vt:lpstr>
      <vt:lpstr>Welcome to Reception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Reception Timetable Autumn 1 </vt:lpstr>
      <vt:lpstr>PowerPoint Presentation</vt:lpstr>
      <vt:lpstr>P.E</vt:lpstr>
      <vt:lpstr>Outdoor Learning</vt:lpstr>
      <vt:lpstr>Trips</vt:lpstr>
      <vt:lpstr>Phonics in Reception</vt:lpstr>
      <vt:lpstr>Reading</vt:lpstr>
      <vt:lpstr>Homework</vt:lpstr>
      <vt:lpstr>PowerPoint Presentation</vt:lpstr>
      <vt:lpstr>Class Dojo Communicating with your Class Teacher</vt:lpstr>
      <vt:lpstr>Rewards and Wellbeing</vt:lpstr>
      <vt:lpstr>Medical Needs</vt:lpstr>
      <vt:lpstr>Your child will need…</vt:lpstr>
      <vt:lpstr>And finally…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*</dc:title>
  <dc:creator>Elise.Messham</dc:creator>
  <cp:lastModifiedBy>Sarah Harriott</cp:lastModifiedBy>
  <cp:revision>107</cp:revision>
  <dcterms:created xsi:type="dcterms:W3CDTF">2020-08-24T12:20:42Z</dcterms:created>
  <dcterms:modified xsi:type="dcterms:W3CDTF">2025-09-03T19:15:54Z</dcterms:modified>
</cp:coreProperties>
</file>