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90" r:id="rId10"/>
    <p:sldId id="291" r:id="rId11"/>
    <p:sldId id="292" r:id="rId12"/>
    <p:sldId id="258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8B5"/>
    <a:srgbClr val="AFD233"/>
    <a:srgbClr val="F8931C"/>
    <a:srgbClr val="58C1B8"/>
    <a:srgbClr val="EE684B"/>
    <a:srgbClr val="002B61"/>
    <a:srgbClr val="EE787E"/>
    <a:srgbClr val="FFE395"/>
    <a:srgbClr val="C7DFB3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8E7B0-7CBA-4B0E-BD4B-961513EA7B25}" v="1" dt="2024-08-21T09:09:01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43C04-D890-F09E-C578-DDE3914CF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1716-FE94-8015-037B-8383140F4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DF854-7567-8B52-A822-DB129EFDE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11723-915E-700E-4521-DEF85260A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2FACE-55BC-9E25-13C2-2944B88B5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FED21-E7C4-C5A8-2FA9-17FF6500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F2F050-6A0C-C2D8-FCC0-8DB8F51B0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8021F0-F8B8-A965-A375-B88FEAC7A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F4AFA8-DC96-452A-D9EC-7AA5CFC79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DFCFA-1004-0584-DDD6-844001DC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8372B-2D8D-CCA8-6A4A-3B77C290B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A4AD4-E97D-6C77-6170-2EEFF206A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684A5F-C708-B16A-9F9A-BA4C2ADC6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1BDFE-493D-41DD-C3F3-232476209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AF913-4136-CA0F-B634-1646455FD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89DB6-A2A3-B881-67CA-B463A15D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14BAD-F92D-628F-BDE1-4CC64E6EF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3916E-4734-4EF9-41E1-0170846EC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C2DD5-4E66-4680-138D-54C24518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F7406-0F0C-D985-7586-B26DF3F8F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AD59A-9F77-26A9-D15B-4F51ABC5E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06D0C-EB68-0A55-F856-6ACDF8C8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747B9A-9F49-38DE-6AED-2456C6887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F5F-DE5C-0BF5-05C5-0836847F1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D97D3-0071-4F5A-4E6A-9E2FE16BC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A32D67-A7A0-6AAC-4A39-6605AFD63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3CEB4E-030C-73D5-0ECF-431546C99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BA752F-BF29-BF78-BED3-470CB74B2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D7F25-DF36-61E9-C91D-EDF6060D9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629C3E-6E1F-5683-99D5-1B188649D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B7488-A99D-AA36-AD40-E1A489998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B886A-FD0A-A8B5-4DB6-E8AC9B36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21A055-ECF2-6426-404A-6ABCDCBBD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493FAB-263C-ABE9-A331-3581C9749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9969-2B13-6641-0A64-3069777E0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AD8B36-20CE-25F0-81F5-40A3FDD2F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7930A-5E75-E31F-7FDB-619D57B0A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75518-83E7-54E7-5B2F-A53B721B2C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10B42-F88F-6EFD-0BC0-1832585F09D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F190E-06A1-B355-6291-17744D4C9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36D82-3677-E186-0E25-FF2925C52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5.png"/><Relationship Id="rId5" Type="http://schemas.openxmlformats.org/officeDocument/2006/relationships/image" Target="../media/image51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1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2.png"/><Relationship Id="rId5" Type="http://schemas.openxmlformats.org/officeDocument/2006/relationships/image" Target="../media/image42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6.png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0EA406-6066-F877-B993-0B81AFF0A0EC}"/>
              </a:ext>
            </a:extLst>
          </p:cNvPr>
          <p:cNvSpPr txBox="1">
            <a:spLocks/>
          </p:cNvSpPr>
          <p:nvPr/>
        </p:nvSpPr>
        <p:spPr>
          <a:xfrm>
            <a:off x="740703" y="608098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1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6000" b="1" dirty="0" err="1">
                <a:solidFill>
                  <a:schemeClr val="bg1"/>
                </a:solidFill>
                <a:latin typeface="Calibri" panose="020F0502020204030204"/>
                <a:ea typeface="+mj-ea"/>
                <a:cs typeface="+mj-cs"/>
              </a:rPr>
              <a:t>Qfl</a:t>
            </a:r>
            <a:r>
              <a:rPr lang="en-GB" sz="6000" b="1" dirty="0">
                <a:solidFill>
                  <a:schemeClr val="bg1"/>
                </a:solidFill>
                <a:latin typeface="Calibri" panose="020F0502020204030204"/>
                <a:ea typeface="+mj-ea"/>
                <a:cs typeface="+mj-cs"/>
              </a:rPr>
              <a:t>: Can I subtract decimals with the same number of decimal places?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76427-242A-76F9-CAA0-B8236C6F29A7}"/>
              </a:ext>
            </a:extLst>
          </p:cNvPr>
          <p:cNvSpPr txBox="1"/>
          <p:nvPr/>
        </p:nvSpPr>
        <p:spPr>
          <a:xfrm>
            <a:off x="621331" y="343843"/>
            <a:ext cx="530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Complete the column subtractions.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DC0D6EC-38B0-D6B3-FED3-C1CB5A2EFD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825507"/>
                  </p:ext>
                </p:extLst>
              </p:nvPr>
            </p:nvGraphicFramePr>
            <p:xfrm>
              <a:off x="1237281" y="1456316"/>
              <a:ext cx="2700000" cy="2253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020889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2142675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DC0D6EC-38B0-D6B3-FED3-C1CB5A2EFD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825507"/>
                  </p:ext>
                </p:extLst>
              </p:nvPr>
            </p:nvGraphicFramePr>
            <p:xfrm>
              <a:off x="1237281" y="1456316"/>
              <a:ext cx="2700000" cy="2253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020889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2142675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24" t="-104878" r="-403371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AF2E380-5895-5553-3FF1-99ECDCF62321}"/>
              </a:ext>
            </a:extLst>
          </p:cNvPr>
          <p:cNvSpPr/>
          <p:nvPr/>
        </p:nvSpPr>
        <p:spPr>
          <a:xfrm>
            <a:off x="2807173" y="1923973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F4C074-9250-EFA2-24AF-A55ECB2F3321}"/>
              </a:ext>
            </a:extLst>
          </p:cNvPr>
          <p:cNvSpPr/>
          <p:nvPr/>
        </p:nvSpPr>
        <p:spPr>
          <a:xfrm>
            <a:off x="2807173" y="2610395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6B4706-F0F5-2C93-CEF0-24F5AA2F2176}"/>
              </a:ext>
            </a:extLst>
          </p:cNvPr>
          <p:cNvSpPr/>
          <p:nvPr/>
        </p:nvSpPr>
        <p:spPr>
          <a:xfrm>
            <a:off x="2807173" y="3395087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C1EAA-DA80-2341-B943-24C8D50F944D}"/>
              </a:ext>
            </a:extLst>
          </p:cNvPr>
          <p:cNvSpPr txBox="1"/>
          <p:nvPr/>
        </p:nvSpPr>
        <p:spPr>
          <a:xfrm>
            <a:off x="3478022" y="299771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2EEEC-E92E-9A40-97E2-4ADEFB3AA2ED}"/>
              </a:ext>
            </a:extLst>
          </p:cNvPr>
          <p:cNvSpPr txBox="1"/>
          <p:nvPr/>
        </p:nvSpPr>
        <p:spPr>
          <a:xfrm>
            <a:off x="2966907" y="299736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B718A-0D06-BF18-2B43-BC487F69F558}"/>
              </a:ext>
            </a:extLst>
          </p:cNvPr>
          <p:cNvSpPr txBox="1"/>
          <p:nvPr/>
        </p:nvSpPr>
        <p:spPr>
          <a:xfrm>
            <a:off x="2393506" y="299736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A3DDEDD-8589-8E15-A9D4-52780FA1F6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216516"/>
                  </p:ext>
                </p:extLst>
              </p:nvPr>
            </p:nvGraphicFramePr>
            <p:xfrm>
              <a:off x="5035467" y="1456316"/>
              <a:ext cx="2700000" cy="2253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020889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2142675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3A3DDEDD-8589-8E15-A9D4-52780FA1F6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2216516"/>
                  </p:ext>
                </p:extLst>
              </p:nvPr>
            </p:nvGraphicFramePr>
            <p:xfrm>
              <a:off x="5035467" y="1456316"/>
              <a:ext cx="2700000" cy="2253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020889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2142675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47" t="-104878" r="-40224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2B4D8102-0529-B22A-DED3-ED6A781A3A6D}"/>
              </a:ext>
            </a:extLst>
          </p:cNvPr>
          <p:cNvSpPr/>
          <p:nvPr/>
        </p:nvSpPr>
        <p:spPr>
          <a:xfrm>
            <a:off x="6605359" y="1923973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C34383-0EF4-C5E2-51DD-2BA600B0C9B2}"/>
              </a:ext>
            </a:extLst>
          </p:cNvPr>
          <p:cNvSpPr/>
          <p:nvPr/>
        </p:nvSpPr>
        <p:spPr>
          <a:xfrm>
            <a:off x="6605359" y="2610395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33DDD5-89F3-76B0-695F-E0F3DD7F04BC}"/>
              </a:ext>
            </a:extLst>
          </p:cNvPr>
          <p:cNvSpPr/>
          <p:nvPr/>
        </p:nvSpPr>
        <p:spPr>
          <a:xfrm>
            <a:off x="6605359" y="3395087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57CE4-95F6-6C7D-0FEC-C547DD329D70}"/>
              </a:ext>
            </a:extLst>
          </p:cNvPr>
          <p:cNvSpPr txBox="1"/>
          <p:nvPr/>
        </p:nvSpPr>
        <p:spPr>
          <a:xfrm>
            <a:off x="7276208" y="299771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2E7F20-68F2-5D4F-90AE-5CC5472FC10F}"/>
              </a:ext>
            </a:extLst>
          </p:cNvPr>
          <p:cNvSpPr txBox="1"/>
          <p:nvPr/>
        </p:nvSpPr>
        <p:spPr>
          <a:xfrm>
            <a:off x="6765093" y="299736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70B09-4D1A-0F8E-4D70-84270B059E61}"/>
              </a:ext>
            </a:extLst>
          </p:cNvPr>
          <p:cNvSpPr txBox="1"/>
          <p:nvPr/>
        </p:nvSpPr>
        <p:spPr>
          <a:xfrm>
            <a:off x="5684915" y="299091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9CAFF2-66FA-A6F6-9D7F-0A652136152F}"/>
              </a:ext>
            </a:extLst>
          </p:cNvPr>
          <p:cNvSpPr txBox="1"/>
          <p:nvPr/>
        </p:nvSpPr>
        <p:spPr>
          <a:xfrm>
            <a:off x="6191692" y="299736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5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C0ED1E49-559C-E510-9753-9B35B196324E}"/>
              </a:ext>
            </a:extLst>
          </p:cNvPr>
          <p:cNvSpPr/>
          <p:nvPr/>
        </p:nvSpPr>
        <p:spPr>
          <a:xfrm>
            <a:off x="781050" y="4328094"/>
            <a:ext cx="7305675" cy="1605981"/>
          </a:xfrm>
          <a:prstGeom prst="cloudCallout">
            <a:avLst>
              <a:gd name="adj1" fmla="val -47336"/>
              <a:gd name="adj2" fmla="val 53383"/>
            </a:avLst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Will you need to make an exchange in these calculations? How do you know?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BC842E-656C-136C-BBE5-93AFB69B9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558" y="3762384"/>
            <a:ext cx="747045" cy="747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059BBB-1BD1-280F-0391-FFD9CD43BB2D}"/>
              </a:ext>
            </a:extLst>
          </p:cNvPr>
          <p:cNvSpPr txBox="1"/>
          <p:nvPr/>
        </p:nvSpPr>
        <p:spPr>
          <a:xfrm>
            <a:off x="5661678" y="391246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121A27-F4F4-3568-20F6-6875199022AD}"/>
              </a:ext>
            </a:extLst>
          </p:cNvPr>
          <p:cNvCxnSpPr>
            <a:cxnSpLocks/>
          </p:cNvCxnSpPr>
          <p:nvPr/>
        </p:nvCxnSpPr>
        <p:spPr>
          <a:xfrm flipV="1">
            <a:off x="2415237" y="1656080"/>
            <a:ext cx="338123" cy="416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7437B3-FA14-D313-F1C0-010FFEE55D68}"/>
              </a:ext>
            </a:extLst>
          </p:cNvPr>
          <p:cNvSpPr txBox="1"/>
          <p:nvPr/>
        </p:nvSpPr>
        <p:spPr>
          <a:xfrm>
            <a:off x="2216139" y="1442350"/>
            <a:ext cx="2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7DAD2E-522F-9B25-FFF5-94FF2D8F42E8}"/>
              </a:ext>
            </a:extLst>
          </p:cNvPr>
          <p:cNvSpPr txBox="1"/>
          <p:nvPr/>
        </p:nvSpPr>
        <p:spPr>
          <a:xfrm>
            <a:off x="2805767" y="1442350"/>
            <a:ext cx="2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9FD065-6559-F64E-25F8-8CBD34DCEF54}"/>
              </a:ext>
            </a:extLst>
          </p:cNvPr>
          <p:cNvCxnSpPr>
            <a:cxnSpLocks/>
          </p:cNvCxnSpPr>
          <p:nvPr/>
        </p:nvCxnSpPr>
        <p:spPr>
          <a:xfrm flipV="1">
            <a:off x="6765093" y="1626859"/>
            <a:ext cx="338123" cy="416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ECC6146-6BF3-E62C-E5D5-0CEA56279D73}"/>
              </a:ext>
            </a:extLst>
          </p:cNvPr>
          <p:cNvSpPr txBox="1"/>
          <p:nvPr/>
        </p:nvSpPr>
        <p:spPr>
          <a:xfrm>
            <a:off x="6565995" y="1413129"/>
            <a:ext cx="2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9F7106-5E81-152D-11EC-7B5FA47182C6}"/>
              </a:ext>
            </a:extLst>
          </p:cNvPr>
          <p:cNvSpPr txBox="1"/>
          <p:nvPr/>
        </p:nvSpPr>
        <p:spPr>
          <a:xfrm>
            <a:off x="7155623" y="1413129"/>
            <a:ext cx="2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D1A68F-483B-15C8-E839-F69369290C83}"/>
              </a:ext>
            </a:extLst>
          </p:cNvPr>
          <p:cNvCxnSpPr>
            <a:cxnSpLocks/>
          </p:cNvCxnSpPr>
          <p:nvPr/>
        </p:nvCxnSpPr>
        <p:spPr>
          <a:xfrm flipV="1">
            <a:off x="5652913" y="1626859"/>
            <a:ext cx="338123" cy="416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8464FC9-E467-5237-9680-D8667EF2C30D}"/>
              </a:ext>
            </a:extLst>
          </p:cNvPr>
          <p:cNvSpPr txBox="1"/>
          <p:nvPr/>
        </p:nvSpPr>
        <p:spPr>
          <a:xfrm>
            <a:off x="5453815" y="1413129"/>
            <a:ext cx="2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49AF84-23D6-0BD8-683F-F2C9E665B497}"/>
              </a:ext>
            </a:extLst>
          </p:cNvPr>
          <p:cNvSpPr txBox="1"/>
          <p:nvPr/>
        </p:nvSpPr>
        <p:spPr>
          <a:xfrm>
            <a:off x="6043443" y="1413129"/>
            <a:ext cx="2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72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16" grpId="0"/>
      <p:bldP spid="16" grpId="1"/>
      <p:bldP spid="17" grpId="0"/>
      <p:bldP spid="18" grpId="0" animBg="1"/>
      <p:bldP spid="18" grpId="1" animBg="1"/>
      <p:bldP spid="20" grpId="0"/>
      <p:bldP spid="20" grpId="1"/>
      <p:bldP spid="22" grpId="0"/>
      <p:bldP spid="23" grpId="0"/>
      <p:bldP spid="25" grpId="0"/>
      <p:bldP spid="26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F1128C-61B4-57CA-D761-20D88D7CBC58}"/>
                  </a:ext>
                </a:extLst>
              </p:cNvPr>
              <p:cNvSpPr txBox="1"/>
              <p:nvPr/>
            </p:nvSpPr>
            <p:spPr>
              <a:xfrm>
                <a:off x="667512" y="334776"/>
                <a:ext cx="8430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Tiny is calculating 15.76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6.49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F1128C-61B4-57CA-D761-20D88D7CB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8430936" cy="523220"/>
              </a:xfrm>
              <a:prstGeom prst="rect">
                <a:avLst/>
              </a:prstGeom>
              <a:blipFill>
                <a:blip r:embed="rId2"/>
                <a:stretch>
                  <a:fillRect l="-151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EA87A81-8AAE-BD8D-726C-06E49B0FB7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1449388"/>
                  </p:ext>
                </p:extLst>
              </p:nvPr>
            </p:nvGraphicFramePr>
            <p:xfrm>
              <a:off x="950976" y="1175706"/>
              <a:ext cx="2700000" cy="2253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020889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2142675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EA87A81-8AAE-BD8D-726C-06E49B0FB7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1449388"/>
                  </p:ext>
                </p:extLst>
              </p:nvPr>
            </p:nvGraphicFramePr>
            <p:xfrm>
              <a:off x="950976" y="1175706"/>
              <a:ext cx="2700000" cy="2253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020889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2142675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47" t="-105691" r="-40224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FB7D925-8C2B-CC42-7FD9-A5D06FC02E16}"/>
              </a:ext>
            </a:extLst>
          </p:cNvPr>
          <p:cNvSpPr/>
          <p:nvPr/>
        </p:nvSpPr>
        <p:spPr>
          <a:xfrm>
            <a:off x="2520868" y="1643363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FD3C1D-82DF-536E-1866-D6B352B7C784}"/>
              </a:ext>
            </a:extLst>
          </p:cNvPr>
          <p:cNvSpPr/>
          <p:nvPr/>
        </p:nvSpPr>
        <p:spPr>
          <a:xfrm>
            <a:off x="1974768" y="2324879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888D9-7318-AC73-51AE-D7005EA51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99" y="2433672"/>
            <a:ext cx="1435754" cy="1353358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93A8A73-CFAF-72F8-98C4-CBA3DB7B7441}"/>
              </a:ext>
            </a:extLst>
          </p:cNvPr>
          <p:cNvSpPr/>
          <p:nvPr/>
        </p:nvSpPr>
        <p:spPr>
          <a:xfrm>
            <a:off x="3812241" y="1370222"/>
            <a:ext cx="4219517" cy="932131"/>
          </a:xfrm>
          <a:prstGeom prst="wedgeRoundRectCallout">
            <a:avLst>
              <a:gd name="adj1" fmla="val -2812"/>
              <a:gd name="adj2" fmla="val 87283"/>
              <a:gd name="adj3" fmla="val 16667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This is impossible to complete!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380F5-34FC-C241-AF20-F05E7FF7A589}"/>
              </a:ext>
            </a:extLst>
          </p:cNvPr>
          <p:cNvSpPr txBox="1"/>
          <p:nvPr/>
        </p:nvSpPr>
        <p:spPr>
          <a:xfrm>
            <a:off x="713064" y="4001107"/>
            <a:ext cx="843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agree with Tiny? Explain why.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B93DD-B31E-36CF-E71B-E2BAE2108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713" y="4364881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9DCE0-E553-93C2-6C6C-D7ABD5804B88}"/>
              </a:ext>
            </a:extLst>
          </p:cNvPr>
          <p:cNvSpPr txBox="1"/>
          <p:nvPr/>
        </p:nvSpPr>
        <p:spPr>
          <a:xfrm>
            <a:off x="5587557" y="450757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FEE8D4-2FB2-C641-FB06-CFA74E382267}"/>
              </a:ext>
            </a:extLst>
          </p:cNvPr>
          <p:cNvSpPr txBox="1"/>
          <p:nvPr/>
        </p:nvSpPr>
        <p:spPr>
          <a:xfrm>
            <a:off x="713064" y="4597856"/>
            <a:ext cx="7391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Tiny is incorrect. Tiny has not lined up the place value columns correctly.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3EAA13C-0551-3D68-5F2F-FC5C206024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4885876"/>
                  </p:ext>
                </p:extLst>
              </p:nvPr>
            </p:nvGraphicFramePr>
            <p:xfrm>
              <a:off x="950976" y="1175706"/>
              <a:ext cx="2700000" cy="2253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020889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2142675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A3EAA13C-0551-3D68-5F2F-FC5C206024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4885876"/>
                  </p:ext>
                </p:extLst>
              </p:nvPr>
            </p:nvGraphicFramePr>
            <p:xfrm>
              <a:off x="950976" y="1175706"/>
              <a:ext cx="2700000" cy="2253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0000">
                      <a:extLst>
                        <a:ext uri="{9D8B030D-6E8A-4147-A177-3AD203B41FA5}">
                          <a16:colId xmlns:a16="http://schemas.microsoft.com/office/drawing/2014/main" val="14020889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2142675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</a:tblGrid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247" t="-105691" r="-402247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dirty="0">
                              <a:latin typeface="+mn-lt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751098"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6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991F831-2465-CF9A-CC60-D17EB286D30B}"/>
              </a:ext>
            </a:extLst>
          </p:cNvPr>
          <p:cNvSpPr/>
          <p:nvPr/>
        </p:nvSpPr>
        <p:spPr>
          <a:xfrm>
            <a:off x="2520868" y="1643363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4486E8-CB82-9722-7038-D9A1F8A6E7EF}"/>
              </a:ext>
            </a:extLst>
          </p:cNvPr>
          <p:cNvSpPr/>
          <p:nvPr/>
        </p:nvSpPr>
        <p:spPr>
          <a:xfrm>
            <a:off x="2520868" y="2329785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CFC56E-5159-FFC3-978A-E41D50A5C9D3}"/>
              </a:ext>
            </a:extLst>
          </p:cNvPr>
          <p:cNvCxnSpPr>
            <a:cxnSpLocks/>
          </p:cNvCxnSpPr>
          <p:nvPr/>
        </p:nvCxnSpPr>
        <p:spPr>
          <a:xfrm flipV="1">
            <a:off x="2692203" y="1370222"/>
            <a:ext cx="338123" cy="416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184262-DCAC-2C9C-B4C0-A222657FFE89}"/>
              </a:ext>
            </a:extLst>
          </p:cNvPr>
          <p:cNvSpPr txBox="1"/>
          <p:nvPr/>
        </p:nvSpPr>
        <p:spPr>
          <a:xfrm>
            <a:off x="2493105" y="1156492"/>
            <a:ext cx="2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933BCF-1BC8-2BF3-7479-47D238F8369E}"/>
              </a:ext>
            </a:extLst>
          </p:cNvPr>
          <p:cNvSpPr txBox="1"/>
          <p:nvPr/>
        </p:nvSpPr>
        <p:spPr>
          <a:xfrm>
            <a:off x="3082733" y="1156492"/>
            <a:ext cx="2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C7654A-CFAD-BB3D-76B0-500C6AC4223C}"/>
              </a:ext>
            </a:extLst>
          </p:cNvPr>
          <p:cNvSpPr txBox="1"/>
          <p:nvPr/>
        </p:nvSpPr>
        <p:spPr>
          <a:xfrm>
            <a:off x="3124200" y="2707640"/>
            <a:ext cx="52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C2C43-12C0-BE8D-9FFB-F305D16DDDC5}"/>
              </a:ext>
            </a:extLst>
          </p:cNvPr>
          <p:cNvSpPr txBox="1"/>
          <p:nvPr/>
        </p:nvSpPr>
        <p:spPr>
          <a:xfrm>
            <a:off x="2572811" y="2707640"/>
            <a:ext cx="52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390119-9FD7-07F9-8AEA-6251FFC65D4D}"/>
              </a:ext>
            </a:extLst>
          </p:cNvPr>
          <p:cNvCxnSpPr>
            <a:cxnSpLocks/>
          </p:cNvCxnSpPr>
          <p:nvPr/>
        </p:nvCxnSpPr>
        <p:spPr>
          <a:xfrm flipV="1">
            <a:off x="1565354" y="1353604"/>
            <a:ext cx="338123" cy="416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2812C7-0216-A23E-9C32-C5D40AC2AC9C}"/>
              </a:ext>
            </a:extLst>
          </p:cNvPr>
          <p:cNvSpPr txBox="1"/>
          <p:nvPr/>
        </p:nvSpPr>
        <p:spPr>
          <a:xfrm>
            <a:off x="1366256" y="1139874"/>
            <a:ext cx="2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383F0-472F-0080-CC81-FD0D814ADD89}"/>
              </a:ext>
            </a:extLst>
          </p:cNvPr>
          <p:cNvSpPr txBox="1"/>
          <p:nvPr/>
        </p:nvSpPr>
        <p:spPr>
          <a:xfrm>
            <a:off x="1955884" y="1139874"/>
            <a:ext cx="29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B9AD0E-6B0C-0CC5-EE30-F644E94A43B7}"/>
              </a:ext>
            </a:extLst>
          </p:cNvPr>
          <p:cNvSpPr txBox="1"/>
          <p:nvPr/>
        </p:nvSpPr>
        <p:spPr>
          <a:xfrm>
            <a:off x="2037588" y="2707640"/>
            <a:ext cx="52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8A25C9-163F-56B3-1DD2-E05410A4492D}"/>
              </a:ext>
            </a:extLst>
          </p:cNvPr>
          <p:cNvSpPr/>
          <p:nvPr/>
        </p:nvSpPr>
        <p:spPr>
          <a:xfrm>
            <a:off x="2516644" y="3030805"/>
            <a:ext cx="103887" cy="1038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10" grpId="0"/>
      <p:bldP spid="10" grpId="1"/>
      <p:bldP spid="11" grpId="0"/>
      <p:bldP spid="13" grpId="0" animBg="1"/>
      <p:bldP spid="14" grpId="0" animBg="1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B0F8C-7BBE-D180-8E78-43B987A1F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28" y="458746"/>
            <a:ext cx="1329112" cy="1465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DA99B-0B37-5E8C-526D-9B8C77FB7DD5}"/>
              </a:ext>
            </a:extLst>
          </p:cNvPr>
          <p:cNvSpPr txBox="1"/>
          <p:nvPr/>
        </p:nvSpPr>
        <p:spPr>
          <a:xfrm>
            <a:off x="5821104" y="1299804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£1.18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A235E-FC30-CF46-8EC4-387287A8B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72" y="331084"/>
            <a:ext cx="1349825" cy="1473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E31DD7-A539-DC02-627A-C6192C243DA1}"/>
              </a:ext>
            </a:extLst>
          </p:cNvPr>
          <p:cNvSpPr txBox="1"/>
          <p:nvPr/>
        </p:nvSpPr>
        <p:spPr>
          <a:xfrm>
            <a:off x="2870760" y="352265"/>
            <a:ext cx="11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£1.63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3D349-FF98-923F-6E92-8460A71A9D5F}"/>
              </a:ext>
            </a:extLst>
          </p:cNvPr>
          <p:cNvSpPr txBox="1"/>
          <p:nvPr/>
        </p:nvSpPr>
        <p:spPr>
          <a:xfrm>
            <a:off x="805383" y="1885009"/>
            <a:ext cx="6899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</a:t>
            </a:r>
            <a:r>
              <a:rPr lang="en-GB" sz="2800" u="sng" dirty="0"/>
              <a:t>more</a:t>
            </a:r>
            <a:r>
              <a:rPr lang="en-GB" sz="2800" dirty="0"/>
              <a:t> does the bag of apples cost than the bunch of bananas?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D6AB5-A0C2-7612-9798-8C0B6E3BC148}"/>
              </a:ext>
            </a:extLst>
          </p:cNvPr>
          <p:cNvSpPr txBox="1"/>
          <p:nvPr/>
        </p:nvSpPr>
        <p:spPr>
          <a:xfrm>
            <a:off x="591593" y="3591687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Apples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8971F6-666E-08C9-A9AA-08EC0A63B7CB}"/>
              </a:ext>
            </a:extLst>
          </p:cNvPr>
          <p:cNvSpPr/>
          <p:nvPr/>
        </p:nvSpPr>
        <p:spPr>
          <a:xfrm>
            <a:off x="1865564" y="3512591"/>
            <a:ext cx="2982897" cy="642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26B49-80F8-35B0-4DAE-87610A462C37}"/>
              </a:ext>
            </a:extLst>
          </p:cNvPr>
          <p:cNvSpPr txBox="1"/>
          <p:nvPr/>
        </p:nvSpPr>
        <p:spPr>
          <a:xfrm>
            <a:off x="543908" y="5084299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Bananas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BD77C-7F20-4096-DC54-1297314D7779}"/>
              </a:ext>
            </a:extLst>
          </p:cNvPr>
          <p:cNvSpPr/>
          <p:nvPr/>
        </p:nvSpPr>
        <p:spPr>
          <a:xfrm>
            <a:off x="1865564" y="5010807"/>
            <a:ext cx="1754172" cy="6429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DC0F5-8936-796E-171F-75005FDDC889}"/>
              </a:ext>
            </a:extLst>
          </p:cNvPr>
          <p:cNvSpPr txBox="1"/>
          <p:nvPr/>
        </p:nvSpPr>
        <p:spPr>
          <a:xfrm>
            <a:off x="2871188" y="2731913"/>
            <a:ext cx="134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£1.63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C813CAC0-B3E1-36AD-8BD4-106A8BF5A70A}"/>
              </a:ext>
            </a:extLst>
          </p:cNvPr>
          <p:cNvSpPr/>
          <p:nvPr/>
        </p:nvSpPr>
        <p:spPr>
          <a:xfrm rot="5400000">
            <a:off x="3233694" y="1868562"/>
            <a:ext cx="246635" cy="2982897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70FC249-C2A9-8BD0-CA1C-05085F0014EC}"/>
              </a:ext>
            </a:extLst>
          </p:cNvPr>
          <p:cNvSpPr/>
          <p:nvPr/>
        </p:nvSpPr>
        <p:spPr>
          <a:xfrm rot="5400000">
            <a:off x="2659612" y="4006792"/>
            <a:ext cx="162285" cy="1750383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0DA0DB-5DCA-1171-38F9-568DF618C4A3}"/>
              </a:ext>
            </a:extLst>
          </p:cNvPr>
          <p:cNvSpPr txBox="1"/>
          <p:nvPr/>
        </p:nvSpPr>
        <p:spPr>
          <a:xfrm>
            <a:off x="2263170" y="4283863"/>
            <a:ext cx="141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£1.18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2F4B90-CAEC-995A-41CB-B5C3667942DE}"/>
              </a:ext>
            </a:extLst>
          </p:cNvPr>
          <p:cNvCxnSpPr/>
          <p:nvPr/>
        </p:nvCxnSpPr>
        <p:spPr>
          <a:xfrm flipV="1">
            <a:off x="3644739" y="5325244"/>
            <a:ext cx="1203722" cy="1428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295EBCD-A02A-C8E9-0AAF-13BC0715128E}"/>
              </a:ext>
            </a:extLst>
          </p:cNvPr>
          <p:cNvSpPr txBox="1"/>
          <p:nvPr/>
        </p:nvSpPr>
        <p:spPr>
          <a:xfrm>
            <a:off x="4090638" y="4874651"/>
            <a:ext cx="8732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accent1"/>
                </a:solidFill>
              </a:rPr>
              <a:t>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2041B24-C823-D67B-7193-03E8BBE81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77193"/>
              </p:ext>
            </p:extLst>
          </p:nvPr>
        </p:nvGraphicFramePr>
        <p:xfrm>
          <a:off x="5574330" y="3944687"/>
          <a:ext cx="2265588" cy="1709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196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755196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55196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569686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F12AF89A-F349-1A74-621D-1E504C707F9E}"/>
              </a:ext>
            </a:extLst>
          </p:cNvPr>
          <p:cNvSpPr/>
          <p:nvPr/>
        </p:nvSpPr>
        <p:spPr>
          <a:xfrm>
            <a:off x="6287498" y="4303526"/>
            <a:ext cx="67860" cy="678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7ED14-55C8-7594-7D8A-7E8A2A54AAA6}"/>
              </a:ext>
            </a:extLst>
          </p:cNvPr>
          <p:cNvSpPr/>
          <p:nvPr/>
        </p:nvSpPr>
        <p:spPr>
          <a:xfrm>
            <a:off x="6290818" y="4861159"/>
            <a:ext cx="67860" cy="678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2B17F1-8759-CAE8-1DB8-7C029B120CEA}"/>
              </a:ext>
            </a:extLst>
          </p:cNvPr>
          <p:cNvSpPr/>
          <p:nvPr/>
        </p:nvSpPr>
        <p:spPr>
          <a:xfrm>
            <a:off x="6287498" y="5414803"/>
            <a:ext cx="67860" cy="678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02615E-C2C7-00E2-3A41-D058932B1979}"/>
                  </a:ext>
                </a:extLst>
              </p:cNvPr>
              <p:cNvSpPr txBox="1"/>
              <p:nvPr/>
            </p:nvSpPr>
            <p:spPr>
              <a:xfrm>
                <a:off x="5094562" y="4280271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02615E-C2C7-00E2-3A41-D058932B1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62" y="4280271"/>
                <a:ext cx="530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AD350F64-4BB0-6FF4-E037-76B18ED01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349" y="2944374"/>
            <a:ext cx="747045" cy="7470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7B1383-B1D8-4C89-FB15-33B57CDEF78F}"/>
              </a:ext>
            </a:extLst>
          </p:cNvPr>
          <p:cNvSpPr txBox="1"/>
          <p:nvPr/>
        </p:nvSpPr>
        <p:spPr>
          <a:xfrm>
            <a:off x="5563735" y="309108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3F26E7-A07F-82D2-4340-9145C0711D6B}"/>
              </a:ext>
            </a:extLst>
          </p:cNvPr>
          <p:cNvCxnSpPr/>
          <p:nvPr/>
        </p:nvCxnSpPr>
        <p:spPr>
          <a:xfrm flipH="1">
            <a:off x="6622153" y="4128838"/>
            <a:ext cx="194269" cy="20861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8AFA3C8-3883-AF9F-1218-3E7B8C5E3DFD}"/>
              </a:ext>
            </a:extLst>
          </p:cNvPr>
          <p:cNvSpPr txBox="1"/>
          <p:nvPr/>
        </p:nvSpPr>
        <p:spPr>
          <a:xfrm>
            <a:off x="6347159" y="38537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C21658-61AD-8D35-9FDC-285BBB8330B6}"/>
              </a:ext>
            </a:extLst>
          </p:cNvPr>
          <p:cNvSpPr txBox="1"/>
          <p:nvPr/>
        </p:nvSpPr>
        <p:spPr>
          <a:xfrm>
            <a:off x="7074886" y="38453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D6401E-08EF-3D49-CC60-7C3B33A9F71A}"/>
              </a:ext>
            </a:extLst>
          </p:cNvPr>
          <p:cNvSpPr txBox="1"/>
          <p:nvPr/>
        </p:nvSpPr>
        <p:spPr>
          <a:xfrm>
            <a:off x="7304830" y="51060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2E9026-B013-AB67-6E74-7578A297FF44}"/>
              </a:ext>
            </a:extLst>
          </p:cNvPr>
          <p:cNvSpPr txBox="1"/>
          <p:nvPr/>
        </p:nvSpPr>
        <p:spPr>
          <a:xfrm>
            <a:off x="6536124" y="51060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D1AD09-D53B-CE94-0F62-FA1F36B81993}"/>
              </a:ext>
            </a:extLst>
          </p:cNvPr>
          <p:cNvSpPr txBox="1"/>
          <p:nvPr/>
        </p:nvSpPr>
        <p:spPr>
          <a:xfrm>
            <a:off x="5789138" y="51060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3C6D40-88A3-C28B-C298-B1A70E785AEB}"/>
              </a:ext>
            </a:extLst>
          </p:cNvPr>
          <p:cNvSpPr txBox="1"/>
          <p:nvPr/>
        </p:nvSpPr>
        <p:spPr>
          <a:xfrm>
            <a:off x="5132935" y="2317571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£0.45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892758-2B1C-33D5-3238-A21B7795F326}"/>
              </a:ext>
            </a:extLst>
          </p:cNvPr>
          <p:cNvSpPr txBox="1"/>
          <p:nvPr/>
        </p:nvSpPr>
        <p:spPr>
          <a:xfrm>
            <a:off x="6324607" y="2309415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45p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A5D2EFF5-3865-0F73-C4E1-21854B222C39}"/>
              </a:ext>
            </a:extLst>
          </p:cNvPr>
          <p:cNvSpPr/>
          <p:nvPr/>
        </p:nvSpPr>
        <p:spPr>
          <a:xfrm>
            <a:off x="1177651" y="4565707"/>
            <a:ext cx="4067767" cy="1125717"/>
          </a:xfrm>
          <a:prstGeom prst="cloudCallout">
            <a:avLst>
              <a:gd name="adj1" fmla="val -47336"/>
              <a:gd name="adj2" fmla="val 53383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Is there another method?</a:t>
            </a:r>
          </a:p>
        </p:txBody>
      </p:sp>
    </p:spTree>
    <p:extLst>
      <p:ext uri="{BB962C8B-B14F-4D97-AF65-F5344CB8AC3E}">
        <p14:creationId xmlns:p14="http://schemas.microsoft.com/office/powerpoint/2010/main" val="331483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/>
      <p:bldP spid="16" grpId="0"/>
      <p:bldP spid="18" grpId="0" animBg="1"/>
      <p:bldP spid="19" grpId="0" animBg="1"/>
      <p:bldP spid="20" grpId="0" animBg="1"/>
      <p:bldP spid="21" grpId="0"/>
      <p:bldP spid="23" grpId="0"/>
      <p:bldP spid="23" grpId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77E519-C351-1856-7FA4-8F904DABB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28" y="458746"/>
            <a:ext cx="1329112" cy="1465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2A4419-36CF-B5E3-7E1F-366293ADD30F}"/>
              </a:ext>
            </a:extLst>
          </p:cNvPr>
          <p:cNvSpPr txBox="1"/>
          <p:nvPr/>
        </p:nvSpPr>
        <p:spPr>
          <a:xfrm>
            <a:off x="5821104" y="1299804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£1.18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624DE-C374-87A5-BFFB-8C35E5671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72" y="331084"/>
            <a:ext cx="1349825" cy="1473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A9C5C-DFD8-29D0-280B-4686632D899E}"/>
              </a:ext>
            </a:extLst>
          </p:cNvPr>
          <p:cNvSpPr txBox="1"/>
          <p:nvPr/>
        </p:nvSpPr>
        <p:spPr>
          <a:xfrm>
            <a:off x="2870760" y="352265"/>
            <a:ext cx="11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£1.63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6EEA8-49D2-4FB9-DFC1-63884D9CB9F7}"/>
              </a:ext>
            </a:extLst>
          </p:cNvPr>
          <p:cNvSpPr txBox="1"/>
          <p:nvPr/>
        </p:nvSpPr>
        <p:spPr>
          <a:xfrm>
            <a:off x="805383" y="1885009"/>
            <a:ext cx="6899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</a:t>
            </a:r>
            <a:r>
              <a:rPr lang="en-GB" sz="2800" u="sng" dirty="0"/>
              <a:t>more</a:t>
            </a:r>
            <a:r>
              <a:rPr lang="en-GB" sz="2800" dirty="0"/>
              <a:t> does the bag of apples cost than the bunch of bananas?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547A4-4D4E-235B-2C39-F7F85C72637E}"/>
              </a:ext>
            </a:extLst>
          </p:cNvPr>
          <p:cNvSpPr txBox="1"/>
          <p:nvPr/>
        </p:nvSpPr>
        <p:spPr>
          <a:xfrm>
            <a:off x="5132935" y="2317571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£0.45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165FE-E3C2-B66A-6225-F0C05CCCECC2}"/>
              </a:ext>
            </a:extLst>
          </p:cNvPr>
          <p:cNvSpPr txBox="1"/>
          <p:nvPr/>
        </p:nvSpPr>
        <p:spPr>
          <a:xfrm>
            <a:off x="6324607" y="2309415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45p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90C3F0-D1E0-5361-047F-40C5247F75EA}"/>
              </a:ext>
            </a:extLst>
          </p:cNvPr>
          <p:cNvCxnSpPr>
            <a:cxnSpLocks/>
          </p:cNvCxnSpPr>
          <p:nvPr/>
        </p:nvCxnSpPr>
        <p:spPr>
          <a:xfrm>
            <a:off x="1051519" y="4408863"/>
            <a:ext cx="6415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76DE27-8CE8-B00D-AD54-B409DACEA1FD}"/>
              </a:ext>
            </a:extLst>
          </p:cNvPr>
          <p:cNvCxnSpPr>
            <a:cxnSpLocks/>
          </p:cNvCxnSpPr>
          <p:nvPr/>
        </p:nvCxnSpPr>
        <p:spPr>
          <a:xfrm rot="16200000">
            <a:off x="853519" y="4408863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A09B81-C1D1-23BA-86BF-C60D0D8EBE3C}"/>
              </a:ext>
            </a:extLst>
          </p:cNvPr>
          <p:cNvCxnSpPr>
            <a:cxnSpLocks/>
          </p:cNvCxnSpPr>
          <p:nvPr/>
        </p:nvCxnSpPr>
        <p:spPr>
          <a:xfrm rot="16200000">
            <a:off x="2498028" y="4408863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5D2EA5-A473-17D7-42AB-D2A0C656119F}"/>
              </a:ext>
            </a:extLst>
          </p:cNvPr>
          <p:cNvCxnSpPr>
            <a:cxnSpLocks/>
          </p:cNvCxnSpPr>
          <p:nvPr/>
        </p:nvCxnSpPr>
        <p:spPr>
          <a:xfrm rot="16200000">
            <a:off x="7263926" y="4408864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23CEC8-7C65-F30B-243E-1397E6B134CF}"/>
              </a:ext>
            </a:extLst>
          </p:cNvPr>
          <p:cNvSpPr txBox="1"/>
          <p:nvPr/>
        </p:nvSpPr>
        <p:spPr>
          <a:xfrm>
            <a:off x="7050640" y="4503094"/>
            <a:ext cx="82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1.63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F84CDC49-C407-D1A8-E8C6-3E6B45593C37}"/>
              </a:ext>
            </a:extLst>
          </p:cNvPr>
          <p:cNvSpPr/>
          <p:nvPr/>
        </p:nvSpPr>
        <p:spPr>
          <a:xfrm rot="5400000" flipH="1">
            <a:off x="4164598" y="2027340"/>
            <a:ext cx="726262" cy="3663400"/>
          </a:xfrm>
          <a:prstGeom prst="rightBracket">
            <a:avLst>
              <a:gd name="adj" fmla="val 328284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A55E82-9CB3-28F6-808F-2C101866F85A}"/>
              </a:ext>
            </a:extLst>
          </p:cNvPr>
          <p:cNvSpPr txBox="1"/>
          <p:nvPr/>
        </p:nvSpPr>
        <p:spPr>
          <a:xfrm>
            <a:off x="2329696" y="4503094"/>
            <a:ext cx="73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2DD134-A020-A64F-26A7-9C3B17A9ADA0}"/>
                  </a:ext>
                </a:extLst>
              </p:cNvPr>
              <p:cNvSpPr txBox="1"/>
              <p:nvPr/>
            </p:nvSpPr>
            <p:spPr>
              <a:xfrm>
                <a:off x="3925160" y="3017400"/>
                <a:ext cx="1205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0.4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2DD134-A020-A64F-26A7-9C3B17A9A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160" y="3017400"/>
                <a:ext cx="1205139" cy="523220"/>
              </a:xfrm>
              <a:prstGeom prst="rect">
                <a:avLst/>
              </a:prstGeom>
              <a:blipFill>
                <a:blip r:embed="rId4"/>
                <a:stretch>
                  <a:fillRect t="-11628" r="-50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ket 16">
            <a:extLst>
              <a:ext uri="{FF2B5EF4-FFF2-40B4-BE49-F238E27FC236}">
                <a16:creationId xmlns:a16="http://schemas.microsoft.com/office/drawing/2014/main" id="{25DB284A-75B1-E524-A5D7-F27B19B763F6}"/>
              </a:ext>
            </a:extLst>
          </p:cNvPr>
          <p:cNvSpPr/>
          <p:nvPr/>
        </p:nvSpPr>
        <p:spPr>
          <a:xfrm rot="5400000" flipH="1">
            <a:off x="1510234" y="3036785"/>
            <a:ext cx="726262" cy="1644509"/>
          </a:xfrm>
          <a:prstGeom prst="rightBracket">
            <a:avLst>
              <a:gd name="adj" fmla="val 271379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64104C-CF34-E5EB-BADE-5DC202EBA284}"/>
                  </a:ext>
                </a:extLst>
              </p:cNvPr>
              <p:cNvSpPr txBox="1"/>
              <p:nvPr/>
            </p:nvSpPr>
            <p:spPr>
              <a:xfrm>
                <a:off x="853303" y="3017400"/>
                <a:ext cx="2040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0.02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64104C-CF34-E5EB-BADE-5DC202EBA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03" y="3017400"/>
                <a:ext cx="2040124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8506324-9AF5-A309-113A-42C444565694}"/>
              </a:ext>
            </a:extLst>
          </p:cNvPr>
          <p:cNvSpPr txBox="1"/>
          <p:nvPr/>
        </p:nvSpPr>
        <p:spPr>
          <a:xfrm>
            <a:off x="638938" y="4503094"/>
            <a:ext cx="82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03CA3B-5AC6-3B2E-68C7-594E2D8C9744}"/>
              </a:ext>
            </a:extLst>
          </p:cNvPr>
          <p:cNvSpPr txBox="1"/>
          <p:nvPr/>
        </p:nvSpPr>
        <p:spPr>
          <a:xfrm>
            <a:off x="6006714" y="4503094"/>
            <a:ext cx="73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8C64E8-65BF-3B32-421B-1578FCA733B3}"/>
              </a:ext>
            </a:extLst>
          </p:cNvPr>
          <p:cNvCxnSpPr>
            <a:cxnSpLocks/>
          </p:cNvCxnSpPr>
          <p:nvPr/>
        </p:nvCxnSpPr>
        <p:spPr>
          <a:xfrm rot="16200000">
            <a:off x="6161429" y="4424521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BCE6372B-478A-7917-53DB-9E213D42B7C3}"/>
              </a:ext>
            </a:extLst>
          </p:cNvPr>
          <p:cNvSpPr/>
          <p:nvPr/>
        </p:nvSpPr>
        <p:spPr>
          <a:xfrm rot="5400000" flipH="1">
            <a:off x="6550630" y="3298567"/>
            <a:ext cx="726262" cy="1102493"/>
          </a:xfrm>
          <a:prstGeom prst="rightBracket">
            <a:avLst>
              <a:gd name="adj" fmla="val 271379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E4FA15-E318-6174-B1E1-0C70598599C4}"/>
                  </a:ext>
                </a:extLst>
              </p:cNvPr>
              <p:cNvSpPr txBox="1"/>
              <p:nvPr/>
            </p:nvSpPr>
            <p:spPr>
              <a:xfrm>
                <a:off x="6311192" y="3017400"/>
                <a:ext cx="1205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0.03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E4FA15-E318-6174-B1E1-0C7059859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192" y="3017400"/>
                <a:ext cx="1205139" cy="523220"/>
              </a:xfrm>
              <a:prstGeom prst="rect">
                <a:avLst/>
              </a:prstGeom>
              <a:blipFill>
                <a:blip r:embed="rId6"/>
                <a:stretch>
                  <a:fillRect t="-11628" r="-757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1701F5-BC5C-71D7-F222-5A42D444C4EC}"/>
                  </a:ext>
                </a:extLst>
              </p:cNvPr>
              <p:cNvSpPr txBox="1"/>
              <p:nvPr/>
            </p:nvSpPr>
            <p:spPr>
              <a:xfrm>
                <a:off x="805382" y="5163933"/>
                <a:ext cx="3119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0.4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0.02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0.03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1701F5-BC5C-71D7-F222-5A42D444C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82" y="5163933"/>
                <a:ext cx="3119777" cy="523220"/>
              </a:xfrm>
              <a:prstGeom prst="rect">
                <a:avLst/>
              </a:prstGeom>
              <a:blipFill>
                <a:blip r:embed="rId7"/>
                <a:stretch>
                  <a:fillRect l="-351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EBFD3BD-6647-2B81-DB4C-ED4719BA2104}"/>
              </a:ext>
            </a:extLst>
          </p:cNvPr>
          <p:cNvSpPr txBox="1"/>
          <p:nvPr/>
        </p:nvSpPr>
        <p:spPr>
          <a:xfrm>
            <a:off x="3751794" y="5163933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0.45</a:t>
            </a:r>
          </a:p>
        </p:txBody>
      </p:sp>
    </p:spTree>
    <p:extLst>
      <p:ext uri="{BB962C8B-B14F-4D97-AF65-F5344CB8AC3E}">
        <p14:creationId xmlns:p14="http://schemas.microsoft.com/office/powerpoint/2010/main" val="25132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2" grpId="0" animBg="1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39F643-BCD9-9268-904F-FCCE82471756}"/>
              </a:ext>
            </a:extLst>
          </p:cNvPr>
          <p:cNvGrpSpPr/>
          <p:nvPr/>
        </p:nvGrpSpPr>
        <p:grpSpPr>
          <a:xfrm>
            <a:off x="1125976" y="1954120"/>
            <a:ext cx="6758909" cy="471026"/>
            <a:chOff x="1860755" y="2527915"/>
            <a:chExt cx="9011879" cy="62803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E4C7961-E288-F06C-DC50-35C1804E63E3}"/>
                </a:ext>
              </a:extLst>
            </p:cNvPr>
            <p:cNvCxnSpPr/>
            <p:nvPr/>
          </p:nvCxnSpPr>
          <p:spPr>
            <a:xfrm>
              <a:off x="1860755" y="2839065"/>
              <a:ext cx="8878529" cy="368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6E3A7C8-AF9F-902D-C701-B4A7CCC64DC9}"/>
                </a:ext>
              </a:extLst>
            </p:cNvPr>
            <p:cNvCxnSpPr/>
            <p:nvPr/>
          </p:nvCxnSpPr>
          <p:spPr>
            <a:xfrm>
              <a:off x="1860755" y="2578100"/>
              <a:ext cx="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56A537D-D46C-800A-7ED2-9CE8A1F55660}"/>
                </a:ext>
              </a:extLst>
            </p:cNvPr>
            <p:cNvCxnSpPr/>
            <p:nvPr/>
          </p:nvCxnSpPr>
          <p:spPr>
            <a:xfrm>
              <a:off x="10572750" y="2622550"/>
              <a:ext cx="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6AE09E-A9AC-BFAF-FF4E-5A2A6E6F4432}"/>
                </a:ext>
              </a:extLst>
            </p:cNvPr>
            <p:cNvSpPr/>
            <p:nvPr/>
          </p:nvSpPr>
          <p:spPr>
            <a:xfrm>
              <a:off x="10605934" y="2527915"/>
              <a:ext cx="266700" cy="622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F186FE-F192-F47F-62BA-6E1D603C3B0F}"/>
              </a:ext>
            </a:extLst>
          </p:cNvPr>
          <p:cNvSpPr txBox="1"/>
          <p:nvPr/>
        </p:nvSpPr>
        <p:spPr>
          <a:xfrm flipH="1">
            <a:off x="7378550" y="1581574"/>
            <a:ext cx="101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380FE-F5D5-E5CE-F65D-FADA1845193E}"/>
              </a:ext>
            </a:extLst>
          </p:cNvPr>
          <p:cNvSpPr txBox="1"/>
          <p:nvPr/>
        </p:nvSpPr>
        <p:spPr>
          <a:xfrm flipH="1">
            <a:off x="833404" y="1576351"/>
            <a:ext cx="101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6C6F8F-812C-1A60-0764-83F2F908D361}"/>
              </a:ext>
            </a:extLst>
          </p:cNvPr>
          <p:cNvCxnSpPr/>
          <p:nvPr/>
        </p:nvCxnSpPr>
        <p:spPr>
          <a:xfrm>
            <a:off x="2797613" y="2001284"/>
            <a:ext cx="0" cy="400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7B4D19-438C-AFA4-F3D6-C60855A89FD4}"/>
              </a:ext>
            </a:extLst>
          </p:cNvPr>
          <p:cNvSpPr txBox="1"/>
          <p:nvPr/>
        </p:nvSpPr>
        <p:spPr>
          <a:xfrm flipH="1">
            <a:off x="2196929" y="1548803"/>
            <a:ext cx="124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437.97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E1662D-FB95-40D5-D75B-537C4DA15852}"/>
              </a:ext>
            </a:extLst>
          </p:cNvPr>
          <p:cNvCxnSpPr/>
          <p:nvPr/>
        </p:nvCxnSpPr>
        <p:spPr>
          <a:xfrm>
            <a:off x="6457698" y="2028831"/>
            <a:ext cx="0" cy="400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AA6F099-9238-665E-DBCF-D5C5A3F16C52}"/>
              </a:ext>
            </a:extLst>
          </p:cNvPr>
          <p:cNvSpPr txBox="1"/>
          <p:nvPr/>
        </p:nvSpPr>
        <p:spPr>
          <a:xfrm flipH="1">
            <a:off x="5888637" y="1576351"/>
            <a:ext cx="121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470.13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FE9FD-577A-AD51-3861-6258FCC76B23}"/>
              </a:ext>
            </a:extLst>
          </p:cNvPr>
          <p:cNvSpPr txBox="1"/>
          <p:nvPr/>
        </p:nvSpPr>
        <p:spPr>
          <a:xfrm>
            <a:off x="2605479" y="2312891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1CB48-B701-96EA-86AC-334A6EAC597A}"/>
              </a:ext>
            </a:extLst>
          </p:cNvPr>
          <p:cNvSpPr txBox="1"/>
          <p:nvPr/>
        </p:nvSpPr>
        <p:spPr>
          <a:xfrm>
            <a:off x="6275487" y="2336296"/>
            <a:ext cx="31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BF0002-A6FC-DE68-F885-69CADCCD8B3F}"/>
              </a:ext>
            </a:extLst>
          </p:cNvPr>
          <p:cNvSpPr txBox="1"/>
          <p:nvPr/>
        </p:nvSpPr>
        <p:spPr>
          <a:xfrm>
            <a:off x="750712" y="3043581"/>
            <a:ext cx="613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is the </a:t>
            </a:r>
            <a:r>
              <a:rPr lang="en-GB" sz="2800" u="sng" dirty="0"/>
              <a:t>difference</a:t>
            </a:r>
            <a:r>
              <a:rPr lang="en-GB" sz="2800" dirty="0"/>
              <a:t> between A and B?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523B52-4530-0998-7E8D-13FD35F8794E}"/>
              </a:ext>
            </a:extLst>
          </p:cNvPr>
          <p:cNvSpPr txBox="1"/>
          <p:nvPr/>
        </p:nvSpPr>
        <p:spPr>
          <a:xfrm>
            <a:off x="4469250" y="1643675"/>
            <a:ext cx="87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2A57A5-E179-9678-FE71-64470ADE86CE}"/>
              </a:ext>
            </a:extLst>
          </p:cNvPr>
          <p:cNvCxnSpPr/>
          <p:nvPr/>
        </p:nvCxnSpPr>
        <p:spPr>
          <a:xfrm>
            <a:off x="2845589" y="2108760"/>
            <a:ext cx="3549779" cy="12941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0DCC5A4-7E05-BF9C-64A8-0614020BF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41742"/>
              </p:ext>
            </p:extLst>
          </p:nvPr>
        </p:nvGraphicFramePr>
        <p:xfrm>
          <a:off x="2018667" y="3816416"/>
          <a:ext cx="2352470" cy="1709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94">
                  <a:extLst>
                    <a:ext uri="{9D8B030D-6E8A-4147-A177-3AD203B41FA5}">
                      <a16:colId xmlns:a16="http://schemas.microsoft.com/office/drawing/2014/main" val="3921815965"/>
                    </a:ext>
                  </a:extLst>
                </a:gridCol>
                <a:gridCol w="470494">
                  <a:extLst>
                    <a:ext uri="{9D8B030D-6E8A-4147-A177-3AD203B41FA5}">
                      <a16:colId xmlns:a16="http://schemas.microsoft.com/office/drawing/2014/main" val="2749889112"/>
                    </a:ext>
                  </a:extLst>
                </a:gridCol>
                <a:gridCol w="470494">
                  <a:extLst>
                    <a:ext uri="{9D8B030D-6E8A-4147-A177-3AD203B41FA5}">
                      <a16:colId xmlns:a16="http://schemas.microsoft.com/office/drawing/2014/main" val="141792566"/>
                    </a:ext>
                  </a:extLst>
                </a:gridCol>
                <a:gridCol w="470494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470494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</a:tblGrid>
              <a:tr h="569686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D56B52D4-57C1-5CF8-2FAC-AFCE82B199E9}"/>
              </a:ext>
            </a:extLst>
          </p:cNvPr>
          <p:cNvSpPr/>
          <p:nvPr/>
        </p:nvSpPr>
        <p:spPr>
          <a:xfrm>
            <a:off x="3401682" y="4170411"/>
            <a:ext cx="63446" cy="634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9807FC-A7D9-13BA-5D38-69EA1EFEA87A}"/>
              </a:ext>
            </a:extLst>
          </p:cNvPr>
          <p:cNvSpPr/>
          <p:nvPr/>
        </p:nvSpPr>
        <p:spPr>
          <a:xfrm>
            <a:off x="3401682" y="4710488"/>
            <a:ext cx="63446" cy="634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881E74-16E6-8EB9-7FA3-5C02D25EF5B3}"/>
              </a:ext>
            </a:extLst>
          </p:cNvPr>
          <p:cNvSpPr/>
          <p:nvPr/>
        </p:nvSpPr>
        <p:spPr>
          <a:xfrm>
            <a:off x="3401682" y="5318385"/>
            <a:ext cx="63446" cy="634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D83CB7-D1CB-9D3E-0393-471B0C1B47E4}"/>
                  </a:ext>
                </a:extLst>
              </p:cNvPr>
              <p:cNvSpPr txBox="1"/>
              <p:nvPr/>
            </p:nvSpPr>
            <p:spPr>
              <a:xfrm>
                <a:off x="1536040" y="4147725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D83CB7-D1CB-9D3E-0393-471B0C1B4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40" y="4147725"/>
                <a:ext cx="53091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3CC866-FCDA-13AD-E4D2-3CB241D85E3B}"/>
              </a:ext>
            </a:extLst>
          </p:cNvPr>
          <p:cNvCxnSpPr/>
          <p:nvPr/>
        </p:nvCxnSpPr>
        <p:spPr>
          <a:xfrm flipV="1">
            <a:off x="3558881" y="4008278"/>
            <a:ext cx="202569" cy="202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9403681-BCED-F906-588C-C38A71BC9342}"/>
              </a:ext>
            </a:extLst>
          </p:cNvPr>
          <p:cNvSpPr txBox="1"/>
          <p:nvPr/>
        </p:nvSpPr>
        <p:spPr>
          <a:xfrm>
            <a:off x="3804919" y="3716936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066B96-22DD-EB0E-2E2B-7F06B701D1FF}"/>
              </a:ext>
            </a:extLst>
          </p:cNvPr>
          <p:cNvSpPr txBox="1"/>
          <p:nvPr/>
        </p:nvSpPr>
        <p:spPr>
          <a:xfrm>
            <a:off x="3953938" y="49928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756967-8FF7-52F9-85DD-A968DA8B149C}"/>
              </a:ext>
            </a:extLst>
          </p:cNvPr>
          <p:cNvSpPr txBox="1"/>
          <p:nvPr/>
        </p:nvSpPr>
        <p:spPr>
          <a:xfrm>
            <a:off x="3531708" y="36004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353B92-0745-0752-36CD-7186F6C170FD}"/>
              </a:ext>
            </a:extLst>
          </p:cNvPr>
          <p:cNvCxnSpPr/>
          <p:nvPr/>
        </p:nvCxnSpPr>
        <p:spPr>
          <a:xfrm flipV="1">
            <a:off x="2630614" y="3990327"/>
            <a:ext cx="202569" cy="202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208DEF6-4BA0-1FA2-7B21-91BF2ED5FEE9}"/>
              </a:ext>
            </a:extLst>
          </p:cNvPr>
          <p:cNvSpPr txBox="1"/>
          <p:nvPr/>
        </p:nvSpPr>
        <p:spPr>
          <a:xfrm>
            <a:off x="2403513" y="36166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765F8D-6515-E48A-FD58-14CA9FDF388D}"/>
              </a:ext>
            </a:extLst>
          </p:cNvPr>
          <p:cNvSpPr txBox="1"/>
          <p:nvPr/>
        </p:nvSpPr>
        <p:spPr>
          <a:xfrm>
            <a:off x="2853374" y="36390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444B5D-D4A4-EBA0-8DA1-D06D927252AB}"/>
              </a:ext>
            </a:extLst>
          </p:cNvPr>
          <p:cNvCxnSpPr/>
          <p:nvPr/>
        </p:nvCxnSpPr>
        <p:spPr>
          <a:xfrm flipV="1">
            <a:off x="2917401" y="3803733"/>
            <a:ext cx="202569" cy="202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7BECB7-13E0-899E-22C0-A5FE24DC60C0}"/>
              </a:ext>
            </a:extLst>
          </p:cNvPr>
          <p:cNvCxnSpPr/>
          <p:nvPr/>
        </p:nvCxnSpPr>
        <p:spPr>
          <a:xfrm flipV="1">
            <a:off x="3081824" y="4012451"/>
            <a:ext cx="202569" cy="202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7C2B79D-067B-B517-8AAA-1FD54C334AF4}"/>
              </a:ext>
            </a:extLst>
          </p:cNvPr>
          <p:cNvSpPr txBox="1"/>
          <p:nvPr/>
        </p:nvSpPr>
        <p:spPr>
          <a:xfrm>
            <a:off x="3070083" y="35865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1AC8A5-8EE8-2D81-ABC3-523FDB074CC2}"/>
              </a:ext>
            </a:extLst>
          </p:cNvPr>
          <p:cNvSpPr txBox="1"/>
          <p:nvPr/>
        </p:nvSpPr>
        <p:spPr>
          <a:xfrm>
            <a:off x="3348004" y="35970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F40964-FB80-7252-9BD1-C5C49C03862F}"/>
              </a:ext>
            </a:extLst>
          </p:cNvPr>
          <p:cNvSpPr txBox="1"/>
          <p:nvPr/>
        </p:nvSpPr>
        <p:spPr>
          <a:xfrm>
            <a:off x="3501000" y="49928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D2B8FC-DC93-7F62-B4C1-D2B8B7D33DD6}"/>
              </a:ext>
            </a:extLst>
          </p:cNvPr>
          <p:cNvSpPr txBox="1"/>
          <p:nvPr/>
        </p:nvSpPr>
        <p:spPr>
          <a:xfrm>
            <a:off x="3021027" y="49928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FDC4AB-F295-ABEE-5564-11BDB191D854}"/>
              </a:ext>
            </a:extLst>
          </p:cNvPr>
          <p:cNvSpPr txBox="1"/>
          <p:nvPr/>
        </p:nvSpPr>
        <p:spPr>
          <a:xfrm>
            <a:off x="2545642" y="49928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A127DF-C416-6A98-52CC-B17EADE59191}"/>
              </a:ext>
            </a:extLst>
          </p:cNvPr>
          <p:cNvSpPr txBox="1"/>
          <p:nvPr/>
        </p:nvSpPr>
        <p:spPr>
          <a:xfrm>
            <a:off x="2089927" y="49928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5070A81-F5B1-4A8B-E570-AD9CFBBCC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08" y="3963044"/>
            <a:ext cx="747045" cy="74704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6EFCC9E-2ACD-630A-C972-13A45327F834}"/>
              </a:ext>
            </a:extLst>
          </p:cNvPr>
          <p:cNvSpPr txBox="1"/>
          <p:nvPr/>
        </p:nvSpPr>
        <p:spPr>
          <a:xfrm>
            <a:off x="5434294" y="410975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AA7B8E-8D10-E199-D6FE-A858891B3FCD}"/>
              </a:ext>
            </a:extLst>
          </p:cNvPr>
          <p:cNvSpPr txBox="1"/>
          <p:nvPr/>
        </p:nvSpPr>
        <p:spPr>
          <a:xfrm>
            <a:off x="6699537" y="3045362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032.16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E59840-9071-3855-AE51-D20914BC338A}"/>
              </a:ext>
            </a:extLst>
          </p:cNvPr>
          <p:cNvSpPr/>
          <p:nvPr/>
        </p:nvSpPr>
        <p:spPr>
          <a:xfrm>
            <a:off x="6755606" y="3145631"/>
            <a:ext cx="221457" cy="30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hought Bubble: Cloud 41">
            <a:extLst>
              <a:ext uri="{FF2B5EF4-FFF2-40B4-BE49-F238E27FC236}">
                <a16:creationId xmlns:a16="http://schemas.microsoft.com/office/drawing/2014/main" id="{659C59F8-6C30-A613-4D29-C07929540152}"/>
              </a:ext>
            </a:extLst>
          </p:cNvPr>
          <p:cNvSpPr/>
          <p:nvPr/>
        </p:nvSpPr>
        <p:spPr>
          <a:xfrm>
            <a:off x="743509" y="355571"/>
            <a:ext cx="7305675" cy="1173469"/>
          </a:xfrm>
          <a:prstGeom prst="cloudCallout">
            <a:avLst>
              <a:gd name="adj1" fmla="val -47336"/>
              <a:gd name="adj2" fmla="val 53383"/>
            </a:avLst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 will the zero affect </a:t>
            </a:r>
            <a:r>
              <a:rPr lang="en-GB" sz="2800">
                <a:solidFill>
                  <a:schemeClr val="tx1"/>
                </a:solidFill>
              </a:rPr>
              <a:t>the calculation?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9" grpId="0" animBg="1"/>
      <p:bldP spid="20" grpId="0" animBg="1"/>
      <p:bldP spid="21" grpId="0" animBg="1"/>
      <p:bldP spid="22" grpId="0"/>
      <p:bldP spid="24" grpId="0"/>
      <p:bldP spid="25" grpId="0"/>
      <p:bldP spid="26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9" grpId="0"/>
      <p:bldP spid="39" grpId="1"/>
      <p:bldP spid="40" grpId="0"/>
      <p:bldP spid="41" grpId="0" animBg="1"/>
      <p:bldP spid="42" grpId="0" animBg="1"/>
      <p:bldP spid="4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995414-20D3-4419-4CFE-010566D9C2C1}"/>
              </a:ext>
            </a:extLst>
          </p:cNvPr>
          <p:cNvSpPr/>
          <p:nvPr/>
        </p:nvSpPr>
        <p:spPr>
          <a:xfrm>
            <a:off x="667512" y="487045"/>
            <a:ext cx="60737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Teddy and his mum together weigh 95.2 kg.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AF5A0B-698D-760D-4A7F-D2FF665D2C5E}"/>
              </a:ext>
            </a:extLst>
          </p:cNvPr>
          <p:cNvSpPr/>
          <p:nvPr/>
        </p:nvSpPr>
        <p:spPr>
          <a:xfrm>
            <a:off x="667512" y="1007217"/>
            <a:ext cx="35319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His mum weighs 65.4 kg.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5B39AF-7BBA-2159-6539-07C0F146A7CD}"/>
              </a:ext>
            </a:extLst>
          </p:cNvPr>
          <p:cNvSpPr/>
          <p:nvPr/>
        </p:nvSpPr>
        <p:spPr>
          <a:xfrm>
            <a:off x="667512" y="1527389"/>
            <a:ext cx="60082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Does Teddy weigh more or less than 30 kg?</a:t>
            </a:r>
            <a:endParaRPr lang="en-GB" sz="2600" dirty="0"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A2B35-9296-684E-6490-88F5DADD4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114" y="1884562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25634-E54D-BD60-52F7-FA263868EF1D}"/>
              </a:ext>
            </a:extLst>
          </p:cNvPr>
          <p:cNvSpPr txBox="1"/>
          <p:nvPr/>
        </p:nvSpPr>
        <p:spPr>
          <a:xfrm>
            <a:off x="5474958" y="202725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F70AB1-A5EA-3028-1988-C5251E873C6E}"/>
              </a:ext>
            </a:extLst>
          </p:cNvPr>
          <p:cNvGrpSpPr/>
          <p:nvPr/>
        </p:nvGrpSpPr>
        <p:grpSpPr>
          <a:xfrm rot="16200000">
            <a:off x="859871" y="2875619"/>
            <a:ext cx="3141081" cy="3017753"/>
            <a:chOff x="268171" y="249049"/>
            <a:chExt cx="2498576" cy="24482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CCEF007-B2A4-BBFB-4CAB-2B78B6D523C6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EC85E85-1CA2-FDE4-94B2-0CE19E84F0AF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E9FD42-7B7F-9442-804D-21C801D531BE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1B1393-D129-7F78-8344-17B1EBE1D643}"/>
                </a:ext>
              </a:extLst>
            </p:cNvPr>
            <p:cNvCxnSpPr>
              <a:stCxn id="8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23EFD7-F7ED-30F2-F398-2D490CD07185}"/>
                </a:ext>
              </a:extLst>
            </p:cNvPr>
            <p:cNvCxnSpPr>
              <a:stCxn id="8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BD89F-6C1A-29BF-00F0-95790F7A8678}"/>
              </a:ext>
            </a:extLst>
          </p:cNvPr>
          <p:cNvSpPr/>
          <p:nvPr/>
        </p:nvSpPr>
        <p:spPr>
          <a:xfrm>
            <a:off x="679160" y="2567734"/>
            <a:ext cx="22429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30 kg</a:t>
            </a:r>
            <a:endParaRPr lang="en-GB" sz="26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1D97E-5893-1463-CCC2-5EC37B713A8E}"/>
              </a:ext>
            </a:extLst>
          </p:cNvPr>
          <p:cNvSpPr/>
          <p:nvPr/>
        </p:nvSpPr>
        <p:spPr>
          <a:xfrm>
            <a:off x="679160" y="2047561"/>
            <a:ext cx="27766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How do you know?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DFB12E43-507C-C3F1-0AFD-F946B381F07A}"/>
              </a:ext>
            </a:extLst>
          </p:cNvPr>
          <p:cNvSpPr/>
          <p:nvPr/>
        </p:nvSpPr>
        <p:spPr>
          <a:xfrm>
            <a:off x="5518150" y="501202"/>
            <a:ext cx="673100" cy="4924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4DA44040-BBFA-F3F6-1E3A-933807115394}"/>
              </a:ext>
            </a:extLst>
          </p:cNvPr>
          <p:cNvSpPr/>
          <p:nvPr/>
        </p:nvSpPr>
        <p:spPr>
          <a:xfrm>
            <a:off x="3007220" y="1005384"/>
            <a:ext cx="673100" cy="49244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16AEB0-3612-FC75-D717-A230117EEC26}"/>
              </a:ext>
            </a:extLst>
          </p:cNvPr>
          <p:cNvSpPr/>
          <p:nvPr/>
        </p:nvSpPr>
        <p:spPr>
          <a:xfrm>
            <a:off x="920405" y="4109919"/>
            <a:ext cx="11592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95.2 kg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20D256-8855-88F7-A80E-33755FBC3CDA}"/>
              </a:ext>
            </a:extLst>
          </p:cNvPr>
          <p:cNvSpPr/>
          <p:nvPr/>
        </p:nvSpPr>
        <p:spPr>
          <a:xfrm>
            <a:off x="3213229" y="5171992"/>
            <a:ext cx="3385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600" dirty="0"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E2CA7D-83C9-B92F-C18F-756F00DC4C48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6770485" y="394713"/>
            <a:ext cx="1020835" cy="846258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D4970FD-9BAA-9616-B582-728F50097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13378"/>
              </p:ext>
            </p:extLst>
          </p:nvPr>
        </p:nvGraphicFramePr>
        <p:xfrm>
          <a:off x="5822298" y="3411141"/>
          <a:ext cx="1461684" cy="2253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28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487228">
                  <a:extLst>
                    <a:ext uri="{9D8B030D-6E8A-4147-A177-3AD203B41FA5}">
                      <a16:colId xmlns:a16="http://schemas.microsoft.com/office/drawing/2014/main" val="10230662"/>
                    </a:ext>
                  </a:extLst>
                </a:gridCol>
                <a:gridCol w="487228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</a:tblGrid>
              <a:tr h="751098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75109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62EC8A-313D-D3F8-04E5-92558ECB4F95}"/>
                  </a:ext>
                </a:extLst>
              </p:cNvPr>
              <p:cNvSpPr txBox="1"/>
              <p:nvPr/>
            </p:nvSpPr>
            <p:spPr>
              <a:xfrm>
                <a:off x="5384029" y="3984648"/>
                <a:ext cx="315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62EC8A-313D-D3F8-04E5-92558ECB4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29" y="3984648"/>
                <a:ext cx="315510" cy="461665"/>
              </a:xfrm>
              <a:prstGeom prst="rect">
                <a:avLst/>
              </a:prstGeom>
              <a:blipFill>
                <a:blip r:embed="rId4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C320D59A-33FF-3CF9-719A-02BEF3AB0EB9}"/>
              </a:ext>
            </a:extLst>
          </p:cNvPr>
          <p:cNvSpPr/>
          <p:nvPr/>
        </p:nvSpPr>
        <p:spPr>
          <a:xfrm>
            <a:off x="6752327" y="3829115"/>
            <a:ext cx="78581" cy="744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4D34C7-F4A0-AB98-440C-13146B6A4F3A}"/>
              </a:ext>
            </a:extLst>
          </p:cNvPr>
          <p:cNvSpPr/>
          <p:nvPr/>
        </p:nvSpPr>
        <p:spPr>
          <a:xfrm>
            <a:off x="6749545" y="4608856"/>
            <a:ext cx="78581" cy="744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4B7128-BFF3-9790-E637-487A0CB15B20}"/>
              </a:ext>
            </a:extLst>
          </p:cNvPr>
          <p:cNvSpPr/>
          <p:nvPr/>
        </p:nvSpPr>
        <p:spPr>
          <a:xfrm>
            <a:off x="6749545" y="5361218"/>
            <a:ext cx="78581" cy="744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693A80-F66F-FBD2-7F72-90535546CE37}"/>
              </a:ext>
            </a:extLst>
          </p:cNvPr>
          <p:cNvSpPr txBox="1"/>
          <p:nvPr/>
        </p:nvSpPr>
        <p:spPr>
          <a:xfrm flipH="1">
            <a:off x="6692258" y="3301297"/>
            <a:ext cx="428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6B71F2-AB06-714A-6934-C2581B9EA298}"/>
              </a:ext>
            </a:extLst>
          </p:cNvPr>
          <p:cNvCxnSpPr/>
          <p:nvPr/>
        </p:nvCxnSpPr>
        <p:spPr>
          <a:xfrm flipV="1">
            <a:off x="6353132" y="3597033"/>
            <a:ext cx="312817" cy="368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3AAB19-0919-30A0-A132-8C64CF183BD8}"/>
              </a:ext>
            </a:extLst>
          </p:cNvPr>
          <p:cNvSpPr txBox="1"/>
          <p:nvPr/>
        </p:nvSpPr>
        <p:spPr>
          <a:xfrm>
            <a:off x="6289469" y="3227518"/>
            <a:ext cx="352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369DEC-D7B2-20AA-EBAF-5B06D47456C0}"/>
              </a:ext>
            </a:extLst>
          </p:cNvPr>
          <p:cNvSpPr txBox="1"/>
          <p:nvPr/>
        </p:nvSpPr>
        <p:spPr>
          <a:xfrm flipH="1">
            <a:off x="6845208" y="5055658"/>
            <a:ext cx="428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B962F0-B8B0-FDDE-5175-F82632184B03}"/>
              </a:ext>
            </a:extLst>
          </p:cNvPr>
          <p:cNvCxnSpPr/>
          <p:nvPr/>
        </p:nvCxnSpPr>
        <p:spPr>
          <a:xfrm flipV="1">
            <a:off x="5892289" y="3616452"/>
            <a:ext cx="312817" cy="368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21CEBAF-5C81-9101-31B4-3E1C02037AEF}"/>
              </a:ext>
            </a:extLst>
          </p:cNvPr>
          <p:cNvSpPr txBox="1"/>
          <p:nvPr/>
        </p:nvSpPr>
        <p:spPr>
          <a:xfrm>
            <a:off x="5771426" y="321666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E72DB0-5BBD-DFC3-7FBC-B5FD2D396303}"/>
              </a:ext>
            </a:extLst>
          </p:cNvPr>
          <p:cNvSpPr txBox="1"/>
          <p:nvPr/>
        </p:nvSpPr>
        <p:spPr>
          <a:xfrm>
            <a:off x="6140056" y="3216659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EF41E4-CAB9-2A34-E515-E3045EA52BBA}"/>
              </a:ext>
            </a:extLst>
          </p:cNvPr>
          <p:cNvSpPr txBox="1"/>
          <p:nvPr/>
        </p:nvSpPr>
        <p:spPr>
          <a:xfrm flipH="1">
            <a:off x="6339034" y="5067012"/>
            <a:ext cx="428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886B98-8894-1B03-6DC4-D05C4AFEC77E}"/>
              </a:ext>
            </a:extLst>
          </p:cNvPr>
          <p:cNvSpPr txBox="1"/>
          <p:nvPr/>
        </p:nvSpPr>
        <p:spPr>
          <a:xfrm flipH="1">
            <a:off x="5900260" y="5067012"/>
            <a:ext cx="4282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E265DB-162C-1FFE-A3E2-E306EDC05CFC}"/>
              </a:ext>
            </a:extLst>
          </p:cNvPr>
          <p:cNvSpPr/>
          <p:nvPr/>
        </p:nvSpPr>
        <p:spPr>
          <a:xfrm>
            <a:off x="3691368" y="2567734"/>
            <a:ext cx="3047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Teddy weighs 29.8 kg</a:t>
            </a:r>
            <a:endParaRPr lang="en-GB" sz="26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D91CC3-E462-9B6C-8714-718EAFD14F88}"/>
              </a:ext>
            </a:extLst>
          </p:cNvPr>
          <p:cNvSpPr/>
          <p:nvPr/>
        </p:nvSpPr>
        <p:spPr>
          <a:xfrm>
            <a:off x="2797708" y="3140532"/>
            <a:ext cx="11592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65.4 kg</a:t>
            </a:r>
            <a:endParaRPr lang="en-GB" sz="2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0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6" grpId="1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21" grpId="0"/>
      <p:bldP spid="22" grpId="0" animBg="1"/>
      <p:bldP spid="23" grpId="0" animBg="1"/>
      <p:bldP spid="24" grpId="0" animBg="1"/>
      <p:bldP spid="25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04E412-CD96-4D7A-4EB5-81ADA6E00B0C}"/>
              </a:ext>
            </a:extLst>
          </p:cNvPr>
          <p:cNvSpPr/>
          <p:nvPr/>
        </p:nvSpPr>
        <p:spPr>
          <a:xfrm>
            <a:off x="667512" y="487045"/>
            <a:ext cx="32587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Dora has some money.</a:t>
            </a:r>
            <a:endParaRPr lang="en-GB" sz="2600" dirty="0"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C17D9-A276-876E-BDCB-B1064956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38454" y="461248"/>
            <a:ext cx="898968" cy="794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18A1FD-1BE2-C8DE-DB0F-A2964D436E7C}"/>
              </a:ext>
            </a:extLst>
          </p:cNvPr>
          <p:cNvSpPr/>
          <p:nvPr/>
        </p:nvSpPr>
        <p:spPr>
          <a:xfrm>
            <a:off x="667512" y="1105294"/>
            <a:ext cx="45747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She spends £12.33 on a football.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531E7-DA1A-082A-096B-B1FC08E6E728}"/>
              </a:ext>
            </a:extLst>
          </p:cNvPr>
          <p:cNvSpPr/>
          <p:nvPr/>
        </p:nvSpPr>
        <p:spPr>
          <a:xfrm>
            <a:off x="667512" y="1723543"/>
            <a:ext cx="7257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She spends double the cost of the football on a new pair of trainers.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A330E7-C4E7-C856-D9A9-DB56125D44D6}"/>
              </a:ext>
            </a:extLst>
          </p:cNvPr>
          <p:cNvSpPr/>
          <p:nvPr/>
        </p:nvSpPr>
        <p:spPr>
          <a:xfrm>
            <a:off x="667512" y="2741901"/>
            <a:ext cx="7257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She has £7.01 remaining.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546063-7B2B-89E2-CE6C-4B44066E6519}"/>
              </a:ext>
            </a:extLst>
          </p:cNvPr>
          <p:cNvSpPr/>
          <p:nvPr/>
        </p:nvSpPr>
        <p:spPr>
          <a:xfrm>
            <a:off x="667512" y="3360151"/>
            <a:ext cx="7257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How much money did Dora have to begin with?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DAD61-7422-5B1F-D905-1C63C3FCAD46}"/>
              </a:ext>
            </a:extLst>
          </p:cNvPr>
          <p:cNvSpPr/>
          <p:nvPr/>
        </p:nvSpPr>
        <p:spPr>
          <a:xfrm>
            <a:off x="2006582" y="4267200"/>
            <a:ext cx="1161142" cy="5805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E7FC1-46AB-6B55-1AAF-0A9789490FB1}"/>
              </a:ext>
            </a:extLst>
          </p:cNvPr>
          <p:cNvSpPr/>
          <p:nvPr/>
        </p:nvSpPr>
        <p:spPr>
          <a:xfrm>
            <a:off x="667512" y="4355328"/>
            <a:ext cx="1669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Football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F39FA4-AE31-DDBF-A752-BA84BC73C9A6}"/>
              </a:ext>
            </a:extLst>
          </p:cNvPr>
          <p:cNvSpPr/>
          <p:nvPr/>
        </p:nvSpPr>
        <p:spPr>
          <a:xfrm>
            <a:off x="2006582" y="4311263"/>
            <a:ext cx="1669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£12.33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C70D9D-6574-BED7-F0E6-CBF22AD32317}"/>
              </a:ext>
            </a:extLst>
          </p:cNvPr>
          <p:cNvSpPr/>
          <p:nvPr/>
        </p:nvSpPr>
        <p:spPr>
          <a:xfrm>
            <a:off x="667512" y="5016153"/>
            <a:ext cx="1669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Trainers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CE3739-22DD-73F0-9241-5A0C9AF82E43}"/>
              </a:ext>
            </a:extLst>
          </p:cNvPr>
          <p:cNvSpPr/>
          <p:nvPr/>
        </p:nvSpPr>
        <p:spPr>
          <a:xfrm>
            <a:off x="2006582" y="5016154"/>
            <a:ext cx="1161142" cy="5805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DA211-818F-906D-CAFE-40F55DCBFCED}"/>
              </a:ext>
            </a:extLst>
          </p:cNvPr>
          <p:cNvSpPr/>
          <p:nvPr/>
        </p:nvSpPr>
        <p:spPr>
          <a:xfrm>
            <a:off x="3167724" y="5016154"/>
            <a:ext cx="1161142" cy="5805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78B2B2-13AD-026E-6E2F-5E0BD98FD7AD}"/>
              </a:ext>
            </a:extLst>
          </p:cNvPr>
          <p:cNvSpPr/>
          <p:nvPr/>
        </p:nvSpPr>
        <p:spPr>
          <a:xfrm>
            <a:off x="2035371" y="5060217"/>
            <a:ext cx="11446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£12.33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9085CA-D291-7699-1B59-9976263AEFBA}"/>
              </a:ext>
            </a:extLst>
          </p:cNvPr>
          <p:cNvSpPr/>
          <p:nvPr/>
        </p:nvSpPr>
        <p:spPr>
          <a:xfrm>
            <a:off x="3180048" y="5060217"/>
            <a:ext cx="11824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£12.33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4ACB100-C221-52AF-AFA3-0727179FFAA4}"/>
              </a:ext>
            </a:extLst>
          </p:cNvPr>
          <p:cNvSpPr/>
          <p:nvPr/>
        </p:nvSpPr>
        <p:spPr>
          <a:xfrm>
            <a:off x="4431115" y="4267200"/>
            <a:ext cx="509452" cy="132952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951465-5CFE-0686-1505-08883B25E378}"/>
              </a:ext>
            </a:extLst>
          </p:cNvPr>
          <p:cNvSpPr/>
          <p:nvPr/>
        </p:nvSpPr>
        <p:spPr>
          <a:xfrm>
            <a:off x="5038730" y="4663772"/>
            <a:ext cx="30326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Total amount spent</a:t>
            </a:r>
            <a:endParaRPr lang="en-GB" sz="2600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D0EACF-0EED-9F5B-7695-1DAA30880F17}"/>
                  </a:ext>
                </a:extLst>
              </p:cNvPr>
              <p:cNvSpPr/>
              <p:nvPr/>
            </p:nvSpPr>
            <p:spPr>
              <a:xfrm>
                <a:off x="5128982" y="5298266"/>
                <a:ext cx="2616881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£12.33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D0EACF-0EED-9F5B-7695-1DAA30880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982" y="5298266"/>
                <a:ext cx="2616881" cy="492443"/>
              </a:xfrm>
              <a:prstGeom prst="rect">
                <a:avLst/>
              </a:prstGeom>
              <a:blipFill>
                <a:blip r:embed="rId3"/>
                <a:stretch>
                  <a:fillRect l="-4186" t="-9877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9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F26E93-DF4D-E230-2E21-F2B38F36575A}"/>
              </a:ext>
            </a:extLst>
          </p:cNvPr>
          <p:cNvGrpSpPr/>
          <p:nvPr/>
        </p:nvGrpSpPr>
        <p:grpSpPr>
          <a:xfrm rot="16200000">
            <a:off x="1150498" y="467147"/>
            <a:ext cx="2888641" cy="3013955"/>
            <a:chOff x="268171" y="249049"/>
            <a:chExt cx="2498576" cy="24482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10C87D-B89B-56E8-0A3D-9030E1EB2A6D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C6FFC10-798F-10AB-3F85-879EB62EA77E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1A04DF-EA78-59B6-0606-5188A1FB82EA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6BC7F56-9EEC-9C26-8BF6-0A21D5B0BDF4}"/>
                </a:ext>
              </a:extLst>
            </p:cNvPr>
            <p:cNvCxnSpPr>
              <a:stCxn id="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3148E8-99BB-B842-A624-DA5FA8F9E1F0}"/>
                </a:ext>
              </a:extLst>
            </p:cNvPr>
            <p:cNvCxnSpPr>
              <a:stCxn id="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4492DDF-B64A-3E2F-CD56-B3132FA4256A}"/>
              </a:ext>
            </a:extLst>
          </p:cNvPr>
          <p:cNvSpPr/>
          <p:nvPr/>
        </p:nvSpPr>
        <p:spPr>
          <a:xfrm>
            <a:off x="1087840" y="1696107"/>
            <a:ext cx="1183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£12.33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C6C69-58F4-EB12-3E22-00342FB0A75A}"/>
              </a:ext>
            </a:extLst>
          </p:cNvPr>
          <p:cNvSpPr/>
          <p:nvPr/>
        </p:nvSpPr>
        <p:spPr>
          <a:xfrm>
            <a:off x="3190362" y="811065"/>
            <a:ext cx="1183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£12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A412CD-873E-9B49-C4AC-D9AC580715CF}"/>
              </a:ext>
            </a:extLst>
          </p:cNvPr>
          <p:cNvSpPr/>
          <p:nvPr/>
        </p:nvSpPr>
        <p:spPr>
          <a:xfrm>
            <a:off x="3190362" y="2643647"/>
            <a:ext cx="1183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33p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B5A416-2277-8CBA-C4BE-5A20336BCE8D}"/>
                  </a:ext>
                </a:extLst>
              </p:cNvPr>
              <p:cNvSpPr/>
              <p:nvPr/>
            </p:nvSpPr>
            <p:spPr>
              <a:xfrm>
                <a:off x="4160926" y="811064"/>
                <a:ext cx="99097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5B5A416-2277-8CBA-C4BE-5A20336BC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926" y="811064"/>
                <a:ext cx="990977" cy="492443"/>
              </a:xfrm>
              <a:prstGeom prst="rect">
                <a:avLst/>
              </a:prstGeom>
              <a:blipFill>
                <a:blip r:embed="rId2"/>
                <a:stretch>
                  <a:fillRect t="-9877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62EE14-06AA-BAB0-6A08-80C67987C598}"/>
                  </a:ext>
                </a:extLst>
              </p:cNvPr>
              <p:cNvSpPr/>
              <p:nvPr/>
            </p:nvSpPr>
            <p:spPr>
              <a:xfrm>
                <a:off x="4174074" y="2643647"/>
                <a:ext cx="99097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62EE14-06AA-BAB0-6A08-80C67987C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074" y="2643647"/>
                <a:ext cx="990977" cy="492443"/>
              </a:xfrm>
              <a:prstGeom prst="rect">
                <a:avLst/>
              </a:prstGeom>
              <a:blipFill>
                <a:blip r:embed="rId3"/>
                <a:stretch>
                  <a:fillRect t="-112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02C215B-42D8-096B-C3F1-5D8A4E378039}"/>
              </a:ext>
            </a:extLst>
          </p:cNvPr>
          <p:cNvSpPr/>
          <p:nvPr/>
        </p:nvSpPr>
        <p:spPr>
          <a:xfrm>
            <a:off x="5034929" y="811065"/>
            <a:ext cx="1183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£36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167704-8D37-216D-8E12-4821C8C31CD0}"/>
              </a:ext>
            </a:extLst>
          </p:cNvPr>
          <p:cNvSpPr/>
          <p:nvPr/>
        </p:nvSpPr>
        <p:spPr>
          <a:xfrm>
            <a:off x="5100387" y="2643646"/>
            <a:ext cx="1183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99p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757033-C4E0-8590-27DD-35434AFB8BB9}"/>
              </a:ext>
            </a:extLst>
          </p:cNvPr>
          <p:cNvSpPr/>
          <p:nvPr/>
        </p:nvSpPr>
        <p:spPr>
          <a:xfrm>
            <a:off x="1061212" y="3516693"/>
            <a:ext cx="5273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Dora spends £36.99 in total.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65C-C0B7-38B3-794B-0AADE05373DB}"/>
              </a:ext>
            </a:extLst>
          </p:cNvPr>
          <p:cNvSpPr/>
          <p:nvPr/>
        </p:nvSpPr>
        <p:spPr>
          <a:xfrm>
            <a:off x="1061212" y="4063929"/>
            <a:ext cx="7257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She has £7.01 remaining.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891B3-E084-4287-A86C-82010B996F74}"/>
              </a:ext>
            </a:extLst>
          </p:cNvPr>
          <p:cNvSpPr/>
          <p:nvPr/>
        </p:nvSpPr>
        <p:spPr>
          <a:xfrm>
            <a:off x="1061212" y="4623332"/>
            <a:ext cx="7257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How much money did Dora have to begin with?</a:t>
            </a:r>
            <a:endParaRPr lang="en-GB" sz="2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2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41278-8AEE-1062-16D4-47254261FF0E}"/>
              </a:ext>
            </a:extLst>
          </p:cNvPr>
          <p:cNvSpPr/>
          <p:nvPr/>
        </p:nvSpPr>
        <p:spPr>
          <a:xfrm>
            <a:off x="861645" y="457372"/>
            <a:ext cx="5273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Dora spends £36.99 in total.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764DF-4694-CCC2-C078-C28C77E09A39}"/>
              </a:ext>
            </a:extLst>
          </p:cNvPr>
          <p:cNvSpPr/>
          <p:nvPr/>
        </p:nvSpPr>
        <p:spPr>
          <a:xfrm>
            <a:off x="861645" y="1004608"/>
            <a:ext cx="7257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She has £7.01 remaining.</a:t>
            </a:r>
            <a:endParaRPr lang="en-GB" sz="2600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5EF57F-B7CF-E902-F434-49E14B247EC9}"/>
              </a:ext>
            </a:extLst>
          </p:cNvPr>
          <p:cNvSpPr/>
          <p:nvPr/>
        </p:nvSpPr>
        <p:spPr>
          <a:xfrm>
            <a:off x="861645" y="1564011"/>
            <a:ext cx="72572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How much money did Dora have to begin with?</a:t>
            </a:r>
            <a:endParaRPr lang="en-GB" sz="2600" dirty="0"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C046E4-8919-81D9-C1A1-737CCC03C1FF}"/>
              </a:ext>
            </a:extLst>
          </p:cNvPr>
          <p:cNvGrpSpPr/>
          <p:nvPr/>
        </p:nvGrpSpPr>
        <p:grpSpPr>
          <a:xfrm rot="16200000">
            <a:off x="730169" y="2360608"/>
            <a:ext cx="2888641" cy="3013955"/>
            <a:chOff x="268171" y="249049"/>
            <a:chExt cx="2498576" cy="244827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8FB1CF-67AC-B236-258B-90F9692DFF4D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380F00-D91C-713B-B4E0-A2959783800B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D45989-C0AE-5529-3A0B-B626F558422A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E8325A-6C2D-8C83-D0DF-CA70467EC1E3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85BD1D-F3D7-D8BB-BFDB-59CB036CC799}"/>
                </a:ext>
              </a:extLst>
            </p:cNvPr>
            <p:cNvCxnSpPr>
              <a:stCxn id="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BD63787-8BBF-EC68-95BB-9A38D87D3DA1}"/>
              </a:ext>
            </a:extLst>
          </p:cNvPr>
          <p:cNvSpPr/>
          <p:nvPr/>
        </p:nvSpPr>
        <p:spPr>
          <a:xfrm>
            <a:off x="2559013" y="2697357"/>
            <a:ext cx="1183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£36.99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03ABFA-1381-2D03-020D-E1622BADBD4E}"/>
              </a:ext>
            </a:extLst>
          </p:cNvPr>
          <p:cNvSpPr/>
          <p:nvPr/>
        </p:nvSpPr>
        <p:spPr>
          <a:xfrm>
            <a:off x="2665151" y="4508262"/>
            <a:ext cx="1183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£7.01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007D2E-3C9E-AD2B-79CC-CCB200C9233E}"/>
              </a:ext>
            </a:extLst>
          </p:cNvPr>
          <p:cNvSpPr/>
          <p:nvPr/>
        </p:nvSpPr>
        <p:spPr>
          <a:xfrm>
            <a:off x="3790827" y="2705619"/>
            <a:ext cx="1183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Spends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20035C-0B5C-68AB-B549-A46A1BE17DB7}"/>
              </a:ext>
            </a:extLst>
          </p:cNvPr>
          <p:cNvSpPr/>
          <p:nvPr/>
        </p:nvSpPr>
        <p:spPr>
          <a:xfrm>
            <a:off x="3790827" y="4519392"/>
            <a:ext cx="19981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E2828-3F70-8A0C-652E-DD40A7B51B2C}"/>
              </a:ext>
            </a:extLst>
          </p:cNvPr>
          <p:cNvSpPr/>
          <p:nvPr/>
        </p:nvSpPr>
        <p:spPr>
          <a:xfrm>
            <a:off x="1036695" y="3588103"/>
            <a:ext cx="1183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6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FD4A5F-630E-570B-9F3C-B721F1FF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505" y="2186789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C1352C-BC09-9377-4136-0A9934483521}"/>
              </a:ext>
            </a:extLst>
          </p:cNvPr>
          <p:cNvSpPr txBox="1"/>
          <p:nvPr/>
        </p:nvSpPr>
        <p:spPr>
          <a:xfrm>
            <a:off x="5442349" y="232947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D71D2F5-5076-951A-3A16-95E8950EF5EC}"/>
                  </a:ext>
                </a:extLst>
              </p:cNvPr>
              <p:cNvSpPr/>
              <p:nvPr/>
            </p:nvSpPr>
            <p:spPr>
              <a:xfrm>
                <a:off x="4529831" y="3373918"/>
                <a:ext cx="306162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£36.99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£7.01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D71D2F5-5076-951A-3A16-95E8950EF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831" y="3373918"/>
                <a:ext cx="3061622" cy="492443"/>
              </a:xfrm>
              <a:prstGeom prst="rect">
                <a:avLst/>
              </a:prstGeom>
              <a:blipFill>
                <a:blip r:embed="rId3"/>
                <a:stretch>
                  <a:fillRect l="-3586" t="-9877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F922C5-5519-126C-BE65-2DAD8F7F20BA}"/>
                  </a:ext>
                </a:extLst>
              </p:cNvPr>
              <p:cNvSpPr/>
              <p:nvPr/>
            </p:nvSpPr>
            <p:spPr>
              <a:xfrm>
                <a:off x="5365697" y="4006224"/>
                <a:ext cx="176168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£37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£7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F922C5-5519-126C-BE65-2DAD8F7F2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697" y="4006224"/>
                <a:ext cx="1761683" cy="492443"/>
              </a:xfrm>
              <a:prstGeom prst="rect">
                <a:avLst/>
              </a:prstGeom>
              <a:blipFill>
                <a:blip r:embed="rId4"/>
                <a:stretch>
                  <a:fillRect l="-6228" t="-9877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868DBD1-0C95-4E02-6337-3266FB75E5D1}"/>
              </a:ext>
            </a:extLst>
          </p:cNvPr>
          <p:cNvSpPr/>
          <p:nvPr/>
        </p:nvSpPr>
        <p:spPr>
          <a:xfrm>
            <a:off x="7005708" y="4006057"/>
            <a:ext cx="17616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£44</a:t>
            </a:r>
            <a:endParaRPr lang="en-GB" sz="26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2" grpId="0"/>
      <p:bldP spid="13" grpId="0"/>
      <p:bldP spid="14" grpId="0"/>
      <p:bldP spid="15" grpId="0"/>
      <p:bldP spid="17" grpId="0"/>
      <p:bldP spid="17" grpId="1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A121-8519-E9F5-FF1F-10BEAD49642A}"/>
              </a:ext>
            </a:extLst>
          </p:cNvPr>
          <p:cNvSpPr txBox="1">
            <a:spLocks/>
          </p:cNvSpPr>
          <p:nvPr/>
        </p:nvSpPr>
        <p:spPr>
          <a:xfrm>
            <a:off x="991074" y="2251840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Have a go at questions</a:t>
            </a:r>
          </a:p>
        </p:txBody>
      </p:sp>
    </p:spTree>
    <p:extLst>
      <p:ext uri="{BB962C8B-B14F-4D97-AF65-F5344CB8AC3E}">
        <p14:creationId xmlns:p14="http://schemas.microsoft.com/office/powerpoint/2010/main" val="26780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00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FBFFA9-68E4-DE7B-7B96-728156FA2794}"/>
                  </a:ext>
                </a:extLst>
              </p:cNvPr>
              <p:cNvSpPr txBox="1"/>
              <p:nvPr/>
            </p:nvSpPr>
            <p:spPr>
              <a:xfrm>
                <a:off x="473401" y="334776"/>
                <a:ext cx="783298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87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Will the answer be greater or less than 100?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How do you know?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What is the difference between 4,012 and 1,993?	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	£1.38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GB" sz="2800" dirty="0">
                    <a:ea typeface="Cambria Math" panose="02040503050406030204" pitchFamily="18" charset="0"/>
                  </a:rPr>
                  <a:t>pence</a:t>
                </a:r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FBFFA9-68E4-DE7B-7B96-728156FA2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01" y="334776"/>
                <a:ext cx="7832988" cy="5262979"/>
              </a:xfrm>
              <a:prstGeom prst="rect">
                <a:avLst/>
              </a:prstGeom>
              <a:blipFill>
                <a:blip r:embed="rId2"/>
                <a:stretch>
                  <a:fillRect l="-1634" t="-1275" r="-389" b="-2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57564F-C478-76F4-EDDF-BF520D5A7175}"/>
                  </a:ext>
                </a:extLst>
              </p:cNvPr>
              <p:cNvSpPr txBox="1"/>
              <p:nvPr/>
            </p:nvSpPr>
            <p:spPr>
              <a:xfrm>
                <a:off x="1156437" y="2058437"/>
                <a:ext cx="1975053" cy="977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m:rPr>
                            <m:nor/>
                          </m:rPr>
                          <a:rPr lang="en-GB" sz="2800"/>
                          <m:t>100</m:t>
                        </m:r>
                      </m:den>
                    </m:f>
                  </m:oMath>
                </a14:m>
                <a:endParaRPr lang="en-GB" sz="1350" dirty="0"/>
              </a:p>
              <a:p>
                <a:endParaRPr lang="en-GB" sz="13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57564F-C478-76F4-EDDF-BF520D5A7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37" y="2058437"/>
                <a:ext cx="1975053" cy="977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BB31426-B83F-D6D8-6644-4CA3D8D453B9}"/>
              </a:ext>
            </a:extLst>
          </p:cNvPr>
          <p:cNvSpPr/>
          <p:nvPr/>
        </p:nvSpPr>
        <p:spPr>
          <a:xfrm>
            <a:off x="2032101" y="2104292"/>
            <a:ext cx="553427" cy="327758"/>
          </a:xfrm>
          <a:prstGeom prst="rect">
            <a:avLst/>
          </a:prstGeom>
          <a:solidFill>
            <a:schemeClr val="bg1"/>
          </a:solidFill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284B0-2F59-EDC0-A7E4-3EC9844C00ED}"/>
              </a:ext>
            </a:extLst>
          </p:cNvPr>
          <p:cNvSpPr/>
          <p:nvPr/>
        </p:nvSpPr>
        <p:spPr>
          <a:xfrm>
            <a:off x="2293290" y="5011613"/>
            <a:ext cx="914400" cy="568555"/>
          </a:xfrm>
          <a:prstGeom prst="rect">
            <a:avLst/>
          </a:prstGeom>
          <a:solidFill>
            <a:schemeClr val="bg1"/>
          </a:solidFill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47293D-418C-A914-9B60-D0043707BD3D}"/>
                  </a:ext>
                </a:extLst>
              </p:cNvPr>
              <p:cNvSpPr txBox="1"/>
              <p:nvPr/>
            </p:nvSpPr>
            <p:spPr>
              <a:xfrm>
                <a:off x="473401" y="334776"/>
                <a:ext cx="783298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87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Will the answer be greater or less than 100?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How do you know?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What is the difference between 4,012 and 1,993?	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	£1.38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:r>
                  <a:rPr lang="en-GB" sz="2800" dirty="0">
                    <a:ea typeface="Cambria Math" panose="02040503050406030204" pitchFamily="18" charset="0"/>
                  </a:rPr>
                  <a:t>pence</a:t>
                </a:r>
                <a:endParaRPr lang="en-GB" sz="2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47293D-418C-A914-9B60-D0043707B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01" y="334776"/>
                <a:ext cx="7832988" cy="5262979"/>
              </a:xfrm>
              <a:prstGeom prst="rect">
                <a:avLst/>
              </a:prstGeom>
              <a:blipFill>
                <a:blip r:embed="rId2"/>
                <a:stretch>
                  <a:fillRect l="-1634" t="-1275" r="-389" b="-2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A0FACB-BF09-AD56-B934-FDD58DB0CC97}"/>
                  </a:ext>
                </a:extLst>
              </p:cNvPr>
              <p:cNvSpPr txBox="1"/>
              <p:nvPr/>
            </p:nvSpPr>
            <p:spPr>
              <a:xfrm>
                <a:off x="1156437" y="2058437"/>
                <a:ext cx="1975053" cy="977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m:rPr>
                            <m:nor/>
                          </m:rPr>
                          <a:rPr lang="en-GB" sz="2800"/>
                          <m:t>100</m:t>
                        </m:r>
                      </m:den>
                    </m:f>
                  </m:oMath>
                </a14:m>
                <a:endParaRPr lang="en-GB" sz="1350" dirty="0"/>
              </a:p>
              <a:p>
                <a:endParaRPr lang="en-GB" sz="13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A0FACB-BF09-AD56-B934-FDD58DB0C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37" y="2058437"/>
                <a:ext cx="1975053" cy="977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238884C-C7BB-E9C7-328A-6B86EED0D4CD}"/>
              </a:ext>
            </a:extLst>
          </p:cNvPr>
          <p:cNvSpPr txBox="1"/>
          <p:nvPr/>
        </p:nvSpPr>
        <p:spPr>
          <a:xfrm>
            <a:off x="3884730" y="1189928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Less than 100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F7E8F0-195B-846C-67E3-A49AFF00F008}"/>
                  </a:ext>
                </a:extLst>
              </p:cNvPr>
              <p:cNvSpPr txBox="1"/>
              <p:nvPr/>
            </p:nvSpPr>
            <p:spPr>
              <a:xfrm>
                <a:off x="2171869" y="3770771"/>
                <a:ext cx="2688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4,019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2,000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:endParaRPr lang="en-GB" sz="28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F7E8F0-195B-846C-67E3-A49AFF00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869" y="3770771"/>
                <a:ext cx="2688557" cy="523220"/>
              </a:xfrm>
              <a:prstGeom prst="rect">
                <a:avLst/>
              </a:prstGeom>
              <a:blipFill>
                <a:blip r:embed="rId4"/>
                <a:stretch>
                  <a:fillRect l="-453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DEDA2FE-529D-F9C9-4CB5-3CD5E054E39F}"/>
              </a:ext>
            </a:extLst>
          </p:cNvPr>
          <p:cNvSpPr txBox="1"/>
          <p:nvPr/>
        </p:nvSpPr>
        <p:spPr>
          <a:xfrm>
            <a:off x="4627691" y="3772162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2,019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9FFC7-05B4-A898-CBD9-4FCD61AB946F}"/>
              </a:ext>
            </a:extLst>
          </p:cNvPr>
          <p:cNvSpPr/>
          <p:nvPr/>
        </p:nvSpPr>
        <p:spPr>
          <a:xfrm>
            <a:off x="2032101" y="2104292"/>
            <a:ext cx="553427" cy="327758"/>
          </a:xfrm>
          <a:prstGeom prst="rect">
            <a:avLst/>
          </a:prstGeom>
          <a:solidFill>
            <a:schemeClr val="bg1"/>
          </a:solidFill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EA3CCB-0E87-99A6-841C-3D85A26BDA53}"/>
              </a:ext>
            </a:extLst>
          </p:cNvPr>
          <p:cNvSpPr/>
          <p:nvPr/>
        </p:nvSpPr>
        <p:spPr>
          <a:xfrm>
            <a:off x="2293290" y="5011613"/>
            <a:ext cx="914400" cy="568555"/>
          </a:xfrm>
          <a:prstGeom prst="rect">
            <a:avLst/>
          </a:prstGeom>
          <a:solidFill>
            <a:schemeClr val="bg1"/>
          </a:solidFill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C71A7-ED47-1ACD-3E1F-65D302061DE3}"/>
              </a:ext>
            </a:extLst>
          </p:cNvPr>
          <p:cNvSpPr txBox="1"/>
          <p:nvPr/>
        </p:nvSpPr>
        <p:spPr>
          <a:xfrm>
            <a:off x="2033986" y="200454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10265-D30A-14C4-C432-52E316B81ED8}"/>
              </a:ext>
            </a:extLst>
          </p:cNvPr>
          <p:cNvSpPr txBox="1"/>
          <p:nvPr/>
        </p:nvSpPr>
        <p:spPr>
          <a:xfrm>
            <a:off x="2389905" y="5040142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138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599659-3BAF-C387-B7F3-DE29DD03EA3D}"/>
                  </a:ext>
                </a:extLst>
              </p:cNvPr>
              <p:cNvSpPr txBox="1"/>
              <p:nvPr/>
            </p:nvSpPr>
            <p:spPr>
              <a:xfrm>
                <a:off x="5838731" y="3679827"/>
                <a:ext cx="7005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BA7CB3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BA7CB3"/>
                    </a:solidFill>
                  </a:rPr>
                  <a:t> 7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599659-3BAF-C387-B7F3-DE29DD03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731" y="3679827"/>
                <a:ext cx="700594" cy="461665"/>
              </a:xfrm>
              <a:prstGeom prst="rect">
                <a:avLst/>
              </a:prstGeom>
              <a:blipFill>
                <a:blip r:embed="rId5"/>
                <a:stretch>
                  <a:fillRect l="-870" t="-10667" r="-2609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51C871-41C1-90D2-E733-8D6719DDBCF4}"/>
                  </a:ext>
                </a:extLst>
              </p:cNvPr>
              <p:cNvSpPr txBox="1"/>
              <p:nvPr/>
            </p:nvSpPr>
            <p:spPr>
              <a:xfrm>
                <a:off x="7358317" y="3679827"/>
                <a:ext cx="7005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BA7CB3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BA7CB3"/>
                    </a:solidFill>
                  </a:rPr>
                  <a:t> 7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51C871-41C1-90D2-E733-8D6719DDB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317" y="3679827"/>
                <a:ext cx="700594" cy="461665"/>
              </a:xfrm>
              <a:prstGeom prst="rect">
                <a:avLst/>
              </a:prstGeom>
              <a:blipFill>
                <a:blip r:embed="rId6"/>
                <a:stretch>
                  <a:fillRect l="-870" t="-10667" r="-3478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1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9F6848-DDCE-753E-753B-474AF2F5F60E}"/>
              </a:ext>
            </a:extLst>
          </p:cNvPr>
          <p:cNvSpPr txBox="1"/>
          <p:nvPr/>
        </p:nvSpPr>
        <p:spPr>
          <a:xfrm>
            <a:off x="685800" y="409575"/>
            <a:ext cx="7458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the place value chart to help complete the subtraction.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3A69B4-6E87-3021-832F-D40E17D28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620"/>
              </p:ext>
            </p:extLst>
          </p:nvPr>
        </p:nvGraphicFramePr>
        <p:xfrm>
          <a:off x="1109775" y="1652003"/>
          <a:ext cx="6620994" cy="343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998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2206998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206998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82461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8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Hundredths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342531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486273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68E5DE-C3D1-9A56-76D4-38E75C7989CB}"/>
                  </a:ext>
                </a:extLst>
              </p:cNvPr>
              <p:cNvSpPr txBox="1"/>
              <p:nvPr/>
            </p:nvSpPr>
            <p:spPr>
              <a:xfrm>
                <a:off x="1390115" y="1183253"/>
                <a:ext cx="23262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5.35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2.61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68E5DE-C3D1-9A56-76D4-38E75C798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15" y="1183253"/>
                <a:ext cx="2326278" cy="523220"/>
              </a:xfrm>
              <a:prstGeom prst="rect">
                <a:avLst/>
              </a:prstGeom>
              <a:blipFill>
                <a:blip r:embed="rId2"/>
                <a:stretch>
                  <a:fillRect l="-523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8CFF39-F2E2-BB31-BF44-EE61169C7E47}"/>
              </a:ext>
            </a:extLst>
          </p:cNvPr>
          <p:cNvSpPr txBox="1"/>
          <p:nvPr/>
        </p:nvSpPr>
        <p:spPr>
          <a:xfrm>
            <a:off x="3525016" y="1176188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2.74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A7BB63-19FA-09C5-9E7C-75A555C8BFF6}"/>
              </a:ext>
            </a:extLst>
          </p:cNvPr>
          <p:cNvGrpSpPr/>
          <p:nvPr/>
        </p:nvGrpSpPr>
        <p:grpSpPr>
          <a:xfrm>
            <a:off x="3221689" y="3725993"/>
            <a:ext cx="184740" cy="1171286"/>
            <a:chOff x="2657940" y="803670"/>
            <a:chExt cx="184740" cy="11712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86C2C1-97FE-8AA1-12AB-B5D56A0A0085}"/>
                </a:ext>
              </a:extLst>
            </p:cNvPr>
            <p:cNvSpPr/>
            <p:nvPr/>
          </p:nvSpPr>
          <p:spPr>
            <a:xfrm>
              <a:off x="2657940" y="80367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213CFF-6166-22B8-ADFD-9D2674448A89}"/>
                </a:ext>
              </a:extLst>
            </p:cNvPr>
            <p:cNvSpPr/>
            <p:nvPr/>
          </p:nvSpPr>
          <p:spPr>
            <a:xfrm>
              <a:off x="2662680" y="1794956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99D6D6-C38A-1C89-6DF1-7F17F4CD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73" y="2246536"/>
            <a:ext cx="649755" cy="63688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49D24B-B395-3ECC-002C-F7623905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865" y="2246536"/>
            <a:ext cx="649755" cy="63688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23FEAD-F150-6B77-BA61-6699BF0CA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911" y="2245460"/>
            <a:ext cx="649755" cy="63688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F7371D-D700-9AF3-F11D-046B85DD0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744" y="2882349"/>
            <a:ext cx="649755" cy="63688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64BABD-2386-56AA-6147-26202B108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788" y="2245460"/>
            <a:ext cx="649755" cy="636889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9575C4-F5E4-8AE0-D79F-77621FC13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665" y="2245460"/>
            <a:ext cx="649755" cy="636889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6452CB-1CE0-A150-8665-971233F8E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81" y="2246536"/>
            <a:ext cx="649755" cy="636889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8253B2-3464-CDDD-2EB0-84129EB17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601" y="2245460"/>
            <a:ext cx="649755" cy="6368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80FDB6-A250-A8F6-FE92-68C8A02D483C}"/>
              </a:ext>
            </a:extLst>
          </p:cNvPr>
          <p:cNvSpPr txBox="1"/>
          <p:nvPr/>
        </p:nvSpPr>
        <p:spPr>
          <a:xfrm>
            <a:off x="4268542" y="45189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166C0-5834-B831-EC84-3467DF0D7909}"/>
              </a:ext>
            </a:extLst>
          </p:cNvPr>
          <p:cNvSpPr txBox="1"/>
          <p:nvPr/>
        </p:nvSpPr>
        <p:spPr>
          <a:xfrm>
            <a:off x="1978735" y="45333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46AAE9A-083F-FC6E-11F1-52592FFE0B25}"/>
              </a:ext>
            </a:extLst>
          </p:cNvPr>
          <p:cNvSpPr/>
          <p:nvPr/>
        </p:nvSpPr>
        <p:spPr>
          <a:xfrm>
            <a:off x="3226429" y="1820269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9E10A4-8161-F3A7-2DB6-91CEB59D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73" y="2823698"/>
            <a:ext cx="649755" cy="636889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6E8303-BC48-EADE-2BB5-EEED1DB5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865" y="2823698"/>
            <a:ext cx="649755" cy="636889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19943B-913D-AAD3-6861-E2F70BCD0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81" y="2823698"/>
            <a:ext cx="649755" cy="636889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9A4187-F1AF-1031-4D14-040052F0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51" y="2822287"/>
            <a:ext cx="649755" cy="636889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0B1814-1118-2227-0882-7ABE2E990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160" y="3357617"/>
            <a:ext cx="649755" cy="636889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122281-5CAD-1618-B6AB-BA499EE6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865" y="3357617"/>
            <a:ext cx="649755" cy="636889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A7561A-93A7-A01F-3D59-8B16DCD37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55" y="3357617"/>
            <a:ext cx="649755" cy="636889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B1AFCC-EEB2-C410-6B32-60334805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51" y="3356206"/>
            <a:ext cx="649755" cy="636889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8499F9-4AA2-75CE-7C2C-0BCE01029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160" y="3905993"/>
            <a:ext cx="649755" cy="636889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53FF1-FE10-845B-0AA4-7039D111F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865" y="3905993"/>
            <a:ext cx="649755" cy="6368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64D86C-BFC9-92E3-144B-7E88F3EB96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1674" y="2249658"/>
            <a:ext cx="656510" cy="63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16BA1E-23B3-113C-31DC-2372FFA089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12581" y="2249658"/>
            <a:ext cx="656510" cy="63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52D7E4-A0C2-F183-4DCD-E372B49173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53488" y="2249658"/>
            <a:ext cx="656510" cy="63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1C6DDF-C005-3BDB-3C2C-38C3785B49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94395" y="2249658"/>
            <a:ext cx="656510" cy="637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C638E3-DE1E-7A1A-3C76-1867F0FDC4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1674" y="2801367"/>
            <a:ext cx="656510" cy="637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FAB0D8B-9BDF-D2B9-BB3A-B0897C7563E5}"/>
              </a:ext>
            </a:extLst>
          </p:cNvPr>
          <p:cNvSpPr txBox="1"/>
          <p:nvPr/>
        </p:nvSpPr>
        <p:spPr>
          <a:xfrm>
            <a:off x="667512" y="5347865"/>
            <a:ext cx="745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need to exchange 1 ____ for 10 ______.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C125201-C0C9-8F00-7A4D-9A77A78766D7}"/>
              </a:ext>
            </a:extLst>
          </p:cNvPr>
          <p:cNvCxnSpPr>
            <a:cxnSpLocks/>
          </p:cNvCxnSpPr>
          <p:nvPr/>
        </p:nvCxnSpPr>
        <p:spPr>
          <a:xfrm flipV="1">
            <a:off x="5619750" y="2942411"/>
            <a:ext cx="488620" cy="5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98C4567-06F3-B1D6-DCA0-D695A7D08F3D}"/>
              </a:ext>
            </a:extLst>
          </p:cNvPr>
          <p:cNvSpPr txBox="1"/>
          <p:nvPr/>
        </p:nvSpPr>
        <p:spPr>
          <a:xfrm>
            <a:off x="6481467" y="448727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7BC7EE-ABFC-E123-7038-459D2A4ED5D6}"/>
              </a:ext>
            </a:extLst>
          </p:cNvPr>
          <p:cNvSpPr txBox="1"/>
          <p:nvPr/>
        </p:nvSpPr>
        <p:spPr>
          <a:xfrm>
            <a:off x="3791411" y="5358682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one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CACE39-5D8B-9824-7C77-6B95890BA905}"/>
              </a:ext>
            </a:extLst>
          </p:cNvPr>
          <p:cNvSpPr txBox="1"/>
          <p:nvPr/>
        </p:nvSpPr>
        <p:spPr>
          <a:xfrm>
            <a:off x="5504757" y="5358308"/>
            <a:ext cx="111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tenths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DA2382-5541-50B4-0BDD-2F47A8A1E394}"/>
              </a:ext>
            </a:extLst>
          </p:cNvPr>
          <p:cNvCxnSpPr>
            <a:cxnSpLocks/>
          </p:cNvCxnSpPr>
          <p:nvPr/>
        </p:nvCxnSpPr>
        <p:spPr>
          <a:xfrm flipV="1">
            <a:off x="1140701" y="2857601"/>
            <a:ext cx="488620" cy="5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99CE750-415E-320B-26C3-88789700CBD9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1728184" y="3119967"/>
            <a:ext cx="1502007" cy="44747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DB13AE-E215-FC7E-2884-59292A31411D}"/>
              </a:ext>
            </a:extLst>
          </p:cNvPr>
          <p:cNvCxnSpPr>
            <a:cxnSpLocks/>
          </p:cNvCxnSpPr>
          <p:nvPr/>
        </p:nvCxnSpPr>
        <p:spPr>
          <a:xfrm flipV="1">
            <a:off x="3925720" y="3965349"/>
            <a:ext cx="488620" cy="5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5A7D7B-7459-D755-DEE0-A9DA13657A62}"/>
              </a:ext>
            </a:extLst>
          </p:cNvPr>
          <p:cNvCxnSpPr>
            <a:cxnSpLocks/>
          </p:cNvCxnSpPr>
          <p:nvPr/>
        </p:nvCxnSpPr>
        <p:spPr>
          <a:xfrm flipV="1">
            <a:off x="3368241" y="3979928"/>
            <a:ext cx="488620" cy="5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D8D4A6-0A45-0A56-C7FA-6F83FF796A8C}"/>
              </a:ext>
            </a:extLst>
          </p:cNvPr>
          <p:cNvCxnSpPr>
            <a:cxnSpLocks/>
          </p:cNvCxnSpPr>
          <p:nvPr/>
        </p:nvCxnSpPr>
        <p:spPr>
          <a:xfrm flipV="1">
            <a:off x="4968318" y="3422791"/>
            <a:ext cx="488620" cy="5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07382FC-DB2B-EEDB-B067-61B8A103AB0F}"/>
              </a:ext>
            </a:extLst>
          </p:cNvPr>
          <p:cNvCxnSpPr>
            <a:cxnSpLocks/>
          </p:cNvCxnSpPr>
          <p:nvPr/>
        </p:nvCxnSpPr>
        <p:spPr>
          <a:xfrm flipV="1">
            <a:off x="4418210" y="3422791"/>
            <a:ext cx="488620" cy="5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BF0895A-E3CF-0962-893C-22C3434604F8}"/>
              </a:ext>
            </a:extLst>
          </p:cNvPr>
          <p:cNvCxnSpPr>
            <a:cxnSpLocks/>
          </p:cNvCxnSpPr>
          <p:nvPr/>
        </p:nvCxnSpPr>
        <p:spPr>
          <a:xfrm flipV="1">
            <a:off x="3903581" y="3422791"/>
            <a:ext cx="488620" cy="5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C92A01-F169-E956-857A-EE16DF58E70E}"/>
              </a:ext>
            </a:extLst>
          </p:cNvPr>
          <p:cNvCxnSpPr>
            <a:cxnSpLocks/>
          </p:cNvCxnSpPr>
          <p:nvPr/>
        </p:nvCxnSpPr>
        <p:spPr>
          <a:xfrm flipV="1">
            <a:off x="3399973" y="3422791"/>
            <a:ext cx="488620" cy="5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F9EADEE-EEA6-8833-F928-FD0EFED520B9}"/>
              </a:ext>
            </a:extLst>
          </p:cNvPr>
          <p:cNvCxnSpPr>
            <a:cxnSpLocks/>
          </p:cNvCxnSpPr>
          <p:nvPr/>
        </p:nvCxnSpPr>
        <p:spPr>
          <a:xfrm flipV="1">
            <a:off x="2786046" y="2308359"/>
            <a:ext cx="488620" cy="5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0B9E96-1104-EFEF-CEE1-74D7D66D52EB}"/>
              </a:ext>
            </a:extLst>
          </p:cNvPr>
          <p:cNvCxnSpPr>
            <a:cxnSpLocks/>
          </p:cNvCxnSpPr>
          <p:nvPr/>
        </p:nvCxnSpPr>
        <p:spPr>
          <a:xfrm flipV="1">
            <a:off x="2252338" y="2308359"/>
            <a:ext cx="488620" cy="5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1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35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58DEB6-F0F3-207B-8DD7-1F810C0FC43F}"/>
              </a:ext>
            </a:extLst>
          </p:cNvPr>
          <p:cNvSpPr txBox="1"/>
          <p:nvPr/>
        </p:nvSpPr>
        <p:spPr>
          <a:xfrm>
            <a:off x="685800" y="409575"/>
            <a:ext cx="745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AB739-9D7A-FE01-1C60-52DEE4D0ABCC}"/>
              </a:ext>
            </a:extLst>
          </p:cNvPr>
          <p:cNvSpPr txBox="1"/>
          <p:nvPr/>
        </p:nvSpPr>
        <p:spPr>
          <a:xfrm>
            <a:off x="667512" y="1226611"/>
            <a:ext cx="745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one can be exchanged for ___ tenths.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3B942-C88E-1F3A-BC02-E67C30B92AC7}"/>
              </a:ext>
            </a:extLst>
          </p:cNvPr>
          <p:cNvSpPr txBox="1"/>
          <p:nvPr/>
        </p:nvSpPr>
        <p:spPr>
          <a:xfrm>
            <a:off x="667512" y="2083367"/>
            <a:ext cx="745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tenth can be exchanged for ___ hundredths.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17746-7417-8CA8-34FE-81376F7AA1A7}"/>
              </a:ext>
            </a:extLst>
          </p:cNvPr>
          <p:cNvSpPr txBox="1"/>
          <p:nvPr/>
        </p:nvSpPr>
        <p:spPr>
          <a:xfrm>
            <a:off x="667511" y="2940123"/>
            <a:ext cx="7458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 hundredth can be exchanged for ___ thousandths.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A831967-D209-5B0A-1281-9B20E3E4D429}"/>
              </a:ext>
            </a:extLst>
          </p:cNvPr>
          <p:cNvSpPr/>
          <p:nvPr/>
        </p:nvSpPr>
        <p:spPr>
          <a:xfrm>
            <a:off x="2681094" y="4328094"/>
            <a:ext cx="3776949" cy="1230589"/>
          </a:xfrm>
          <a:prstGeom prst="cloudCallout">
            <a:avLst>
              <a:gd name="adj1" fmla="val -54768"/>
              <a:gd name="adj2" fmla="val 49231"/>
            </a:avLst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do you notice?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273F6-1C3C-9A31-C491-7FAF9697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49" y="3659334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64DF8-43C9-BD40-8A1F-9FFE6AF5F1E9}"/>
              </a:ext>
            </a:extLst>
          </p:cNvPr>
          <p:cNvSpPr txBox="1"/>
          <p:nvPr/>
        </p:nvSpPr>
        <p:spPr>
          <a:xfrm>
            <a:off x="5563735" y="380604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6CE80-C1F8-D4DE-F04D-3B1CDBAAEE93}"/>
              </a:ext>
            </a:extLst>
          </p:cNvPr>
          <p:cNvSpPr txBox="1"/>
          <p:nvPr/>
        </p:nvSpPr>
        <p:spPr>
          <a:xfrm>
            <a:off x="4775971" y="1224075"/>
            <a:ext cx="69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078CF-3171-95F2-1972-5320072C1E65}"/>
              </a:ext>
            </a:extLst>
          </p:cNvPr>
          <p:cNvSpPr txBox="1"/>
          <p:nvPr/>
        </p:nvSpPr>
        <p:spPr>
          <a:xfrm>
            <a:off x="4991871" y="2079915"/>
            <a:ext cx="69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8A443-F3E0-217E-57BE-61F8A02097D3}"/>
              </a:ext>
            </a:extLst>
          </p:cNvPr>
          <p:cNvSpPr txBox="1"/>
          <p:nvPr/>
        </p:nvSpPr>
        <p:spPr>
          <a:xfrm>
            <a:off x="5758105" y="2931464"/>
            <a:ext cx="69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271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FE0205-1B7C-0FDB-04E7-CDBE81B94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41094"/>
              </p:ext>
            </p:extLst>
          </p:nvPr>
        </p:nvGraphicFramePr>
        <p:xfrm>
          <a:off x="3150320" y="2508387"/>
          <a:ext cx="4962144" cy="207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48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654048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654048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42152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8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Tenths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Hundredths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086743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369302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EA9E4D-C993-C250-6025-2AC162EF2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91797"/>
              </p:ext>
            </p:extLst>
          </p:nvPr>
        </p:nvGraphicFramePr>
        <p:xfrm>
          <a:off x="822777" y="2602772"/>
          <a:ext cx="2265588" cy="1709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196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755196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55196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569686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3043675B-93AD-8819-A9D7-BDAB2ECC8134}"/>
              </a:ext>
            </a:extLst>
          </p:cNvPr>
          <p:cNvSpPr/>
          <p:nvPr/>
        </p:nvSpPr>
        <p:spPr>
          <a:xfrm>
            <a:off x="1532244" y="2937203"/>
            <a:ext cx="88799" cy="887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B5B930-D89A-D4DE-20A8-3B12AEA59F2E}"/>
              </a:ext>
            </a:extLst>
          </p:cNvPr>
          <p:cNvSpPr/>
          <p:nvPr/>
        </p:nvSpPr>
        <p:spPr>
          <a:xfrm>
            <a:off x="1536574" y="3475358"/>
            <a:ext cx="88799" cy="887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CF0627-ACC6-E7B8-1F47-6B92D3CA6A90}"/>
              </a:ext>
            </a:extLst>
          </p:cNvPr>
          <p:cNvSpPr/>
          <p:nvPr/>
        </p:nvSpPr>
        <p:spPr>
          <a:xfrm>
            <a:off x="1532244" y="4043211"/>
            <a:ext cx="88799" cy="887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82E48-9E66-A268-BF73-948A8F9CB99D}"/>
              </a:ext>
            </a:extLst>
          </p:cNvPr>
          <p:cNvSpPr txBox="1"/>
          <p:nvPr/>
        </p:nvSpPr>
        <p:spPr>
          <a:xfrm>
            <a:off x="2541435" y="37545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A8ADD-B50F-0BF5-A499-74A820154F15}"/>
              </a:ext>
            </a:extLst>
          </p:cNvPr>
          <p:cNvSpPr txBox="1"/>
          <p:nvPr/>
        </p:nvSpPr>
        <p:spPr>
          <a:xfrm>
            <a:off x="1021604" y="37545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0511F-2365-281A-FFE5-83BBB027EF25}"/>
              </a:ext>
            </a:extLst>
          </p:cNvPr>
          <p:cNvSpPr txBox="1"/>
          <p:nvPr/>
        </p:nvSpPr>
        <p:spPr>
          <a:xfrm>
            <a:off x="1798464" y="375459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51339A-DDB7-09A4-19D4-3AC161318390}"/>
                  </a:ext>
                </a:extLst>
              </p:cNvPr>
              <p:cNvSpPr txBox="1"/>
              <p:nvPr/>
            </p:nvSpPr>
            <p:spPr>
              <a:xfrm>
                <a:off x="690494" y="505716"/>
                <a:ext cx="22445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3.51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1.36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51339A-DDB7-09A4-19D4-3AC161318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94" y="505716"/>
                <a:ext cx="2244525" cy="523220"/>
              </a:xfrm>
              <a:prstGeom prst="rect">
                <a:avLst/>
              </a:prstGeom>
              <a:blipFill>
                <a:blip r:embed="rId2"/>
                <a:stretch>
                  <a:fillRect l="-543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CFC086-D9C0-6303-E4C6-EE0511470DB1}"/>
                  </a:ext>
                </a:extLst>
              </p:cNvPr>
              <p:cNvSpPr txBox="1"/>
              <p:nvPr/>
            </p:nvSpPr>
            <p:spPr>
              <a:xfrm>
                <a:off x="343567" y="2945090"/>
                <a:ext cx="5806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CFC086-D9C0-6303-E4C6-EE0511470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67" y="2945090"/>
                <a:ext cx="58060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D53B847-509F-7B9C-AC75-CF4284C3F213}"/>
              </a:ext>
            </a:extLst>
          </p:cNvPr>
          <p:cNvSpPr txBox="1"/>
          <p:nvPr/>
        </p:nvSpPr>
        <p:spPr>
          <a:xfrm>
            <a:off x="2786574" y="505716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2.15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1B2E62-0A2A-829B-78A1-19C60AE7B5DF}"/>
              </a:ext>
            </a:extLst>
          </p:cNvPr>
          <p:cNvCxnSpPr/>
          <p:nvPr/>
        </p:nvCxnSpPr>
        <p:spPr>
          <a:xfrm flipH="1">
            <a:off x="1821051" y="2763445"/>
            <a:ext cx="231547" cy="24604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6EDFFA0-20C7-9BD2-487B-D540A6910862}"/>
              </a:ext>
            </a:extLst>
          </p:cNvPr>
          <p:cNvSpPr txBox="1"/>
          <p:nvPr/>
        </p:nvSpPr>
        <p:spPr>
          <a:xfrm>
            <a:off x="1552789" y="2486273"/>
            <a:ext cx="22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9C279D-722B-3F40-59F0-5E0CF5BF52A3}"/>
              </a:ext>
            </a:extLst>
          </p:cNvPr>
          <p:cNvSpPr txBox="1"/>
          <p:nvPr/>
        </p:nvSpPr>
        <p:spPr>
          <a:xfrm>
            <a:off x="2357880" y="2505202"/>
            <a:ext cx="24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2E26C1-2B55-7ED0-4F63-BB70B66EB33A}"/>
                  </a:ext>
                </a:extLst>
              </p:cNvPr>
              <p:cNvSpPr txBox="1"/>
              <p:nvPr/>
            </p:nvSpPr>
            <p:spPr>
              <a:xfrm>
                <a:off x="680164" y="1110813"/>
                <a:ext cx="4313656" cy="1408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 tenth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 hundredths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100</m:t>
                        </m:r>
                      </m:den>
                    </m:f>
                  </m:oMath>
                </a14:m>
                <a:endParaRPr lang="en-GB" sz="1350" dirty="0"/>
              </a:p>
              <a:p>
                <a:endParaRPr lang="en-GB" sz="135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2E26C1-2B55-7ED0-4F63-BB70B66EB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64" y="1110813"/>
                <a:ext cx="4313656" cy="1408014"/>
              </a:xfrm>
              <a:prstGeom prst="rect">
                <a:avLst/>
              </a:prstGeom>
              <a:blipFill>
                <a:blip r:embed="rId4"/>
                <a:stretch>
                  <a:fillRect l="-2970" t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2381D866-A595-E355-F083-74E847AC04E7}"/>
              </a:ext>
            </a:extLst>
          </p:cNvPr>
          <p:cNvSpPr/>
          <p:nvPr/>
        </p:nvSpPr>
        <p:spPr>
          <a:xfrm>
            <a:off x="4735678" y="3259889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29A80B-188F-E70B-9080-3CFD5CA87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787" y="2959994"/>
            <a:ext cx="403200" cy="395215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7C2B2C-7E0E-BFAA-EBE8-48154185A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977" y="2959994"/>
            <a:ext cx="403200" cy="3952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3EE419-96DC-D0FE-41ED-B2453507EC30}"/>
              </a:ext>
            </a:extLst>
          </p:cNvPr>
          <p:cNvSpPr txBox="1"/>
          <p:nvPr/>
        </p:nvSpPr>
        <p:spPr>
          <a:xfrm>
            <a:off x="7081004" y="40373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EF41A8-5989-BD4D-8808-FDD34FFEC2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29652" y="2959993"/>
            <a:ext cx="403406" cy="399600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8D1F86-C5E5-F178-1FE3-708BDC061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454" y="3341766"/>
            <a:ext cx="403200" cy="395215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BE6813-EBE5-D574-B8B2-97F0D1062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166" y="2959994"/>
            <a:ext cx="403200" cy="395215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FF6A61-3EE4-A75F-456D-7EDB58FDA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355" y="2959994"/>
            <a:ext cx="403200" cy="395215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1D6B919D-4498-3A86-0759-3CD1B432E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720" y="2959994"/>
            <a:ext cx="403200" cy="395216"/>
          </a:xfrm>
          <a:prstGeom prst="rect">
            <a:avLst/>
          </a:prstGeom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83102148-4702-638E-C844-F26938927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7980" y="2959994"/>
            <a:ext cx="403200" cy="395216"/>
          </a:xfrm>
          <a:prstGeom prst="rect">
            <a:avLst/>
          </a:prstGeom>
        </p:spPr>
      </p:pic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F5B3A326-F6D8-57FC-371C-F967AAD03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461" y="2959994"/>
            <a:ext cx="403200" cy="3952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546BBC-758B-652A-1BA1-D0C142A586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06331" y="2959993"/>
            <a:ext cx="403406" cy="39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DDECE9-4832-4E59-BC6F-114A715959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59690" y="3291977"/>
            <a:ext cx="403406" cy="39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743CDA-B2DD-A05D-CA6D-4BAD409A58A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29652" y="3634544"/>
            <a:ext cx="403406" cy="39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857FA-E648-6872-1665-5DB47987A0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83010" y="3291977"/>
            <a:ext cx="403406" cy="39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7903E7-ED13-8705-A8C2-33723007B7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83010" y="3634544"/>
            <a:ext cx="403406" cy="39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EC04A0-2123-FC91-DD4D-FE41A6BB7F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59690" y="2959993"/>
            <a:ext cx="403406" cy="39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E46B20-7F30-2592-B4DC-714CDA24CA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06331" y="3634544"/>
            <a:ext cx="403406" cy="39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6AD634-710F-7A03-BC8A-B8F4DE5D97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83010" y="2959993"/>
            <a:ext cx="403406" cy="39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3E2B9E6-8D8F-0955-3259-83900462BB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06331" y="3291977"/>
            <a:ext cx="403406" cy="399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0E56BB-8080-9C1A-B5C1-FC015CBBCA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29652" y="3291977"/>
            <a:ext cx="403406" cy="3996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D3C28D-3EA5-D09B-A4EA-3C210156CA02}"/>
              </a:ext>
            </a:extLst>
          </p:cNvPr>
          <p:cNvCxnSpPr/>
          <p:nvPr/>
        </p:nvCxnSpPr>
        <p:spPr>
          <a:xfrm flipH="1">
            <a:off x="6592815" y="3697691"/>
            <a:ext cx="252000" cy="2520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A48B5E9-E8BC-58DD-7600-01275A8D8DDE}"/>
              </a:ext>
            </a:extLst>
          </p:cNvPr>
          <p:cNvCxnSpPr/>
          <p:nvPr/>
        </p:nvCxnSpPr>
        <p:spPr>
          <a:xfrm flipH="1">
            <a:off x="7733773" y="3360565"/>
            <a:ext cx="252000" cy="2520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A7F6CDE-A3B9-923B-EB85-FA33CDC6CDEB}"/>
              </a:ext>
            </a:extLst>
          </p:cNvPr>
          <p:cNvCxnSpPr/>
          <p:nvPr/>
        </p:nvCxnSpPr>
        <p:spPr>
          <a:xfrm flipH="1">
            <a:off x="7365305" y="3706707"/>
            <a:ext cx="252000" cy="2520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A366C7-557D-31EC-F16E-43D3764065E1}"/>
              </a:ext>
            </a:extLst>
          </p:cNvPr>
          <p:cNvCxnSpPr/>
          <p:nvPr/>
        </p:nvCxnSpPr>
        <p:spPr>
          <a:xfrm flipH="1">
            <a:off x="6980352" y="3365022"/>
            <a:ext cx="252000" cy="2520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AD9F97-810B-94E0-E620-2D7E1DC64CE1}"/>
              </a:ext>
            </a:extLst>
          </p:cNvPr>
          <p:cNvCxnSpPr/>
          <p:nvPr/>
        </p:nvCxnSpPr>
        <p:spPr>
          <a:xfrm flipH="1">
            <a:off x="7357828" y="3362639"/>
            <a:ext cx="252000" cy="2520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339A88A-CCCB-0D17-D9DC-B93A9FB4466B}"/>
              </a:ext>
            </a:extLst>
          </p:cNvPr>
          <p:cNvCxnSpPr/>
          <p:nvPr/>
        </p:nvCxnSpPr>
        <p:spPr>
          <a:xfrm flipH="1">
            <a:off x="6975443" y="3698377"/>
            <a:ext cx="252000" cy="2520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F1EEFC2-3FA0-E8F1-2574-53A8A638F255}"/>
              </a:ext>
            </a:extLst>
          </p:cNvPr>
          <p:cNvCxnSpPr/>
          <p:nvPr/>
        </p:nvCxnSpPr>
        <p:spPr>
          <a:xfrm flipH="1">
            <a:off x="5334955" y="3030145"/>
            <a:ext cx="252000" cy="2520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63A959-EB08-91E5-2184-3988D548F079}"/>
              </a:ext>
            </a:extLst>
          </p:cNvPr>
          <p:cNvCxnSpPr/>
          <p:nvPr/>
        </p:nvCxnSpPr>
        <p:spPr>
          <a:xfrm flipH="1">
            <a:off x="5721852" y="3030145"/>
            <a:ext cx="252000" cy="2520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4840B1B-2477-AD38-4098-36B44AD77D62}"/>
              </a:ext>
            </a:extLst>
          </p:cNvPr>
          <p:cNvSpPr txBox="1"/>
          <p:nvPr/>
        </p:nvSpPr>
        <p:spPr>
          <a:xfrm>
            <a:off x="5488804" y="40373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BAF709C-66E0-E386-FC2B-A477FB43DF3F}"/>
              </a:ext>
            </a:extLst>
          </p:cNvPr>
          <p:cNvCxnSpPr/>
          <p:nvPr/>
        </p:nvCxnSpPr>
        <p:spPr>
          <a:xfrm flipH="1">
            <a:off x="6106600" y="3033572"/>
            <a:ext cx="252000" cy="2520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22AE787-6ADA-E398-DA0C-8BF44A9F4D38}"/>
              </a:ext>
            </a:extLst>
          </p:cNvPr>
          <p:cNvSpPr txBox="1"/>
          <p:nvPr/>
        </p:nvSpPr>
        <p:spPr>
          <a:xfrm>
            <a:off x="3779907" y="40373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F37FB08-8B79-0E1C-3284-014D4F375BAA}"/>
              </a:ext>
            </a:extLst>
          </p:cNvPr>
          <p:cNvSpPr/>
          <p:nvPr/>
        </p:nvSpPr>
        <p:spPr>
          <a:xfrm>
            <a:off x="4720531" y="4237962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2B2B492-5450-CF53-A3E4-21D61657C2AF}"/>
              </a:ext>
            </a:extLst>
          </p:cNvPr>
          <p:cNvCxnSpPr/>
          <p:nvPr/>
        </p:nvCxnSpPr>
        <p:spPr>
          <a:xfrm flipH="1">
            <a:off x="4105597" y="3053254"/>
            <a:ext cx="252000" cy="2520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1D9CF498-D358-7E5F-BD97-55A50D5ECA1A}"/>
              </a:ext>
            </a:extLst>
          </p:cNvPr>
          <p:cNvSpPr/>
          <p:nvPr/>
        </p:nvSpPr>
        <p:spPr>
          <a:xfrm>
            <a:off x="4737931" y="2667264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1822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4" grpId="0"/>
      <p:bldP spid="15" grpId="0"/>
      <p:bldP spid="16" grpId="0"/>
      <p:bldP spid="20" grpId="0"/>
      <p:bldP spid="46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8B6998-01C8-813C-BF20-3ACF4E461B5A}"/>
                  </a:ext>
                </a:extLst>
              </p:cNvPr>
              <p:cNvSpPr txBox="1"/>
              <p:nvPr/>
            </p:nvSpPr>
            <p:spPr>
              <a:xfrm>
                <a:off x="621331" y="620068"/>
                <a:ext cx="22445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2.13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1.24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8B6998-01C8-813C-BF20-3ACF4E461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31" y="620068"/>
                <a:ext cx="2244525" cy="523220"/>
              </a:xfrm>
              <a:prstGeom prst="rect">
                <a:avLst/>
              </a:prstGeom>
              <a:blipFill>
                <a:blip r:embed="rId2"/>
                <a:stretch>
                  <a:fillRect l="-570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1E92CF-BEB2-B2C5-7517-E6D4451FE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47194"/>
              </p:ext>
            </p:extLst>
          </p:nvPr>
        </p:nvGraphicFramePr>
        <p:xfrm>
          <a:off x="3013307" y="1776210"/>
          <a:ext cx="5095827" cy="239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09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698609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698609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42152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8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Tenths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Hundredths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  <a:tr h="369302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49537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584B1E-6090-24AD-F88E-0018D08B4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67631"/>
              </p:ext>
            </p:extLst>
          </p:nvPr>
        </p:nvGraphicFramePr>
        <p:xfrm>
          <a:off x="724026" y="1801486"/>
          <a:ext cx="2265588" cy="1709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196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755196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755196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569686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569686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KG Primary Penmanship" panose="02000506000000020003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BFF6FE8-2F81-455F-FAEF-85E2E7F6BEC6}"/>
              </a:ext>
            </a:extLst>
          </p:cNvPr>
          <p:cNvSpPr/>
          <p:nvPr/>
        </p:nvSpPr>
        <p:spPr>
          <a:xfrm>
            <a:off x="1431956" y="2158739"/>
            <a:ext cx="79449" cy="79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F35752-C46D-C2F6-644B-B5A2FA6A47C1}"/>
              </a:ext>
            </a:extLst>
          </p:cNvPr>
          <p:cNvSpPr/>
          <p:nvPr/>
        </p:nvSpPr>
        <p:spPr>
          <a:xfrm>
            <a:off x="1439243" y="2697381"/>
            <a:ext cx="79449" cy="79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7CFA2E-B402-26A2-C796-E480550F2066}"/>
              </a:ext>
            </a:extLst>
          </p:cNvPr>
          <p:cNvSpPr/>
          <p:nvPr/>
        </p:nvSpPr>
        <p:spPr>
          <a:xfrm>
            <a:off x="1449258" y="3272032"/>
            <a:ext cx="79449" cy="79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6610D-E5A8-92C6-B15D-3D2420445DF9}"/>
              </a:ext>
            </a:extLst>
          </p:cNvPr>
          <p:cNvSpPr txBox="1"/>
          <p:nvPr/>
        </p:nvSpPr>
        <p:spPr>
          <a:xfrm>
            <a:off x="2442684" y="29607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E313D-8EAA-D346-32DE-ADECD781EFA9}"/>
              </a:ext>
            </a:extLst>
          </p:cNvPr>
          <p:cNvSpPr txBox="1"/>
          <p:nvPr/>
        </p:nvSpPr>
        <p:spPr>
          <a:xfrm>
            <a:off x="922853" y="29607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5E269-80CE-8225-61D9-7226C1FBA8E9}"/>
              </a:ext>
            </a:extLst>
          </p:cNvPr>
          <p:cNvSpPr txBox="1"/>
          <p:nvPr/>
        </p:nvSpPr>
        <p:spPr>
          <a:xfrm>
            <a:off x="1699713" y="29607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8679B7-9309-A12F-EA1B-A57C6DBFED1C}"/>
                  </a:ext>
                </a:extLst>
              </p:cNvPr>
              <p:cNvSpPr txBox="1"/>
              <p:nvPr/>
            </p:nvSpPr>
            <p:spPr>
              <a:xfrm>
                <a:off x="304748" y="2148029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8679B7-9309-A12F-EA1B-A57C6DBFE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48" y="2148029"/>
                <a:ext cx="53091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3AC58F-CACC-2FCF-23FF-CFAA217CC3AE}"/>
              </a:ext>
            </a:extLst>
          </p:cNvPr>
          <p:cNvCxnSpPr/>
          <p:nvPr/>
        </p:nvCxnSpPr>
        <p:spPr>
          <a:xfrm flipH="1">
            <a:off x="1726109" y="1970088"/>
            <a:ext cx="231547" cy="24604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21B2E0-0EEF-2C0F-D272-5072D0556883}"/>
              </a:ext>
            </a:extLst>
          </p:cNvPr>
          <p:cNvSpPr txBox="1"/>
          <p:nvPr/>
        </p:nvSpPr>
        <p:spPr>
          <a:xfrm>
            <a:off x="2229478" y="1708478"/>
            <a:ext cx="24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10E8B-F96D-A2F2-1F13-8CBE2B506DAF}"/>
              </a:ext>
            </a:extLst>
          </p:cNvPr>
          <p:cNvSpPr txBox="1"/>
          <p:nvPr/>
        </p:nvSpPr>
        <p:spPr>
          <a:xfrm>
            <a:off x="1561134" y="1621960"/>
            <a:ext cx="24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10387B-D03D-B4A9-EADA-947A2B1EF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564" y="2222750"/>
            <a:ext cx="378180" cy="37069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C0C2F4-EA06-B51B-4F63-583BA22F5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252" y="2222750"/>
            <a:ext cx="378180" cy="370691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8AFA84-3AC2-3165-0DE4-A508E7153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564" y="2558915"/>
            <a:ext cx="378180" cy="370691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B6AB87-79DA-F833-8DA5-DEAFBDD8C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355" y="2222750"/>
            <a:ext cx="378292" cy="370800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66E089A4-56C2-4382-274A-88B0F15A1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616" y="2239607"/>
            <a:ext cx="378292" cy="370800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4391F539-4E73-BBA9-39EA-8418002BE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58" y="2239607"/>
            <a:ext cx="378292" cy="370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8050E0-650B-55F5-AE4F-62CFAB60B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200" y="5203656"/>
            <a:ext cx="747045" cy="7470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E0FFE9-E4DE-825F-A475-09212C9EA92C}"/>
              </a:ext>
            </a:extLst>
          </p:cNvPr>
          <p:cNvSpPr txBox="1"/>
          <p:nvPr/>
        </p:nvSpPr>
        <p:spPr>
          <a:xfrm>
            <a:off x="5602320" y="53537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9EFE74-5C24-FAF5-E613-C02A5E772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126" y="2222750"/>
            <a:ext cx="378180" cy="370691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36F3D-70FE-DAE2-F319-BA4A52F82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585" y="2222750"/>
            <a:ext cx="378180" cy="370691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54D888-53BC-FF1C-FD18-26AEE6195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126" y="2558915"/>
            <a:ext cx="378180" cy="370691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750F62-64DB-1C10-972C-3C9F18F2E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585" y="2558915"/>
            <a:ext cx="378180" cy="370691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73276-C7A0-E0B2-997E-F0102D110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564" y="2894750"/>
            <a:ext cx="378180" cy="370691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01F420-DA02-4A73-CFFB-FABF80B02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252" y="2558915"/>
            <a:ext cx="378180" cy="370691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E94F73-BFF1-5762-BCD1-7161188D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252" y="2894750"/>
            <a:ext cx="378180" cy="370691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893499-7E90-79EC-7C71-A2D1C6562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126" y="2894750"/>
            <a:ext cx="378180" cy="370691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ABA572-7E06-6D2A-6A36-32CEF0451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585" y="2894750"/>
            <a:ext cx="378180" cy="370691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A9D27F-EF67-06E5-88CB-923B4FC52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564" y="3228147"/>
            <a:ext cx="378180" cy="37069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C9CFF3-8A3F-3772-274D-A3D0DCC7C111}"/>
              </a:ext>
            </a:extLst>
          </p:cNvPr>
          <p:cNvCxnSpPr/>
          <p:nvPr/>
        </p:nvCxnSpPr>
        <p:spPr>
          <a:xfrm flipH="1">
            <a:off x="6649522" y="3312865"/>
            <a:ext cx="194269" cy="20861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7B13D7-30DE-F05A-1E84-4A8AEE934FE3}"/>
              </a:ext>
            </a:extLst>
          </p:cNvPr>
          <p:cNvCxnSpPr/>
          <p:nvPr/>
        </p:nvCxnSpPr>
        <p:spPr>
          <a:xfrm flipH="1">
            <a:off x="7341729" y="2975158"/>
            <a:ext cx="194269" cy="20861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5011F5-9C34-E954-302D-164CA36E5909}"/>
              </a:ext>
            </a:extLst>
          </p:cNvPr>
          <p:cNvCxnSpPr/>
          <p:nvPr/>
        </p:nvCxnSpPr>
        <p:spPr>
          <a:xfrm flipH="1">
            <a:off x="7700631" y="2988160"/>
            <a:ext cx="194269" cy="20861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E93651-49B7-5E88-D631-290441AAE542}"/>
              </a:ext>
            </a:extLst>
          </p:cNvPr>
          <p:cNvCxnSpPr/>
          <p:nvPr/>
        </p:nvCxnSpPr>
        <p:spPr>
          <a:xfrm flipH="1">
            <a:off x="6988560" y="2973665"/>
            <a:ext cx="194269" cy="20861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918F599-42F5-B5EF-4C11-475F55A457B8}"/>
              </a:ext>
            </a:extLst>
          </p:cNvPr>
          <p:cNvSpPr txBox="1"/>
          <p:nvPr/>
        </p:nvSpPr>
        <p:spPr>
          <a:xfrm>
            <a:off x="7072808" y="36269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83710D-2C0E-7F71-CF54-68C913F47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355" y="2222750"/>
            <a:ext cx="378292" cy="370800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8A484D-A6DB-6C65-1041-2E41F93D4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442" y="2222750"/>
            <a:ext cx="378292" cy="370800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9C1C65-C6F9-B311-205D-A78BE1EEB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228" y="2222750"/>
            <a:ext cx="378292" cy="370800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AFB828-D1F8-F4F1-CBED-52900F84B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178" y="2222750"/>
            <a:ext cx="378292" cy="370800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671F8D-4D54-825C-65F3-F5A221B6E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355" y="2894750"/>
            <a:ext cx="378292" cy="3708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084F42-9332-4E1E-1D9E-E030124A5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355" y="2558915"/>
            <a:ext cx="378292" cy="37080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82630D-ACDD-9987-5EC0-3A833BD48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660" y="2558915"/>
            <a:ext cx="378292" cy="370800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9463AD-9315-CB1D-142E-36C17964A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446" y="2558915"/>
            <a:ext cx="378292" cy="370800"/>
          </a:xfrm>
          <a:prstGeom prst="rect">
            <a:avLst/>
          </a:prstGeom>
        </p:spPr>
      </p:pic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BCE8E3-32F7-0456-5EB5-A393A5277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396" y="2558915"/>
            <a:ext cx="378292" cy="370800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E2BA7A-42FA-49AB-1248-0E6C8C713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737" y="2894750"/>
            <a:ext cx="378292" cy="3708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19ADA2E-F51D-F7FD-E1EC-139A52CDD25F}"/>
              </a:ext>
            </a:extLst>
          </p:cNvPr>
          <p:cNvSpPr txBox="1"/>
          <p:nvPr/>
        </p:nvSpPr>
        <p:spPr>
          <a:xfrm>
            <a:off x="1376735" y="1621960"/>
            <a:ext cx="24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D824F5B-EBD6-403B-AAE4-3F3E34E89740}"/>
              </a:ext>
            </a:extLst>
          </p:cNvPr>
          <p:cNvCxnSpPr/>
          <p:nvPr/>
        </p:nvCxnSpPr>
        <p:spPr>
          <a:xfrm flipH="1">
            <a:off x="5258538" y="2971004"/>
            <a:ext cx="194269" cy="20861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92A86-9A75-4C85-B98C-D874AC7FD86A}"/>
              </a:ext>
            </a:extLst>
          </p:cNvPr>
          <p:cNvCxnSpPr/>
          <p:nvPr/>
        </p:nvCxnSpPr>
        <p:spPr>
          <a:xfrm flipH="1">
            <a:off x="4915860" y="2966259"/>
            <a:ext cx="194269" cy="20861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6AF1937-7003-7FCE-A94E-C8C335BD6AFB}"/>
              </a:ext>
            </a:extLst>
          </p:cNvPr>
          <p:cNvSpPr txBox="1"/>
          <p:nvPr/>
        </p:nvSpPr>
        <p:spPr>
          <a:xfrm>
            <a:off x="5436540" y="36269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3C275C9-EA6A-9337-4576-F90C8523B330}"/>
              </a:ext>
            </a:extLst>
          </p:cNvPr>
          <p:cNvCxnSpPr/>
          <p:nvPr/>
        </p:nvCxnSpPr>
        <p:spPr>
          <a:xfrm flipH="1">
            <a:off x="986510" y="1962110"/>
            <a:ext cx="231547" cy="24604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3E76686-0CDB-0D3A-23E2-970482C612A4}"/>
              </a:ext>
            </a:extLst>
          </p:cNvPr>
          <p:cNvSpPr txBox="1"/>
          <p:nvPr/>
        </p:nvSpPr>
        <p:spPr>
          <a:xfrm>
            <a:off x="722726" y="1678341"/>
            <a:ext cx="26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9B6F281-7A29-FBA1-EB2A-8A072C5B1590}"/>
              </a:ext>
            </a:extLst>
          </p:cNvPr>
          <p:cNvCxnSpPr/>
          <p:nvPr/>
        </p:nvCxnSpPr>
        <p:spPr>
          <a:xfrm flipH="1">
            <a:off x="3554505" y="2320698"/>
            <a:ext cx="194269" cy="20861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3B598C85-4E0C-3EC1-AE17-3534AE2C8F3C}"/>
              </a:ext>
            </a:extLst>
          </p:cNvPr>
          <p:cNvSpPr/>
          <p:nvPr/>
        </p:nvSpPr>
        <p:spPr>
          <a:xfrm>
            <a:off x="4636364" y="2908326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6AD1F89-EDD1-E082-B6D7-5253168F38C5}"/>
              </a:ext>
            </a:extLst>
          </p:cNvPr>
          <p:cNvSpPr/>
          <p:nvPr/>
        </p:nvSpPr>
        <p:spPr>
          <a:xfrm>
            <a:off x="4646379" y="3871776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FEEA82-A088-D5F9-66CF-B4E8331BD59D}"/>
              </a:ext>
            </a:extLst>
          </p:cNvPr>
          <p:cNvSpPr txBox="1"/>
          <p:nvPr/>
        </p:nvSpPr>
        <p:spPr>
          <a:xfrm>
            <a:off x="3691513" y="36269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9BA6F8-EEFF-9C88-11BE-86894DBA5909}"/>
              </a:ext>
            </a:extLst>
          </p:cNvPr>
          <p:cNvSpPr txBox="1"/>
          <p:nvPr/>
        </p:nvSpPr>
        <p:spPr>
          <a:xfrm>
            <a:off x="2772809" y="623309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0.89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97F833C-05BF-379B-2590-CB95640A3E25}"/>
              </a:ext>
            </a:extLst>
          </p:cNvPr>
          <p:cNvSpPr/>
          <p:nvPr/>
        </p:nvSpPr>
        <p:spPr>
          <a:xfrm>
            <a:off x="4643835" y="1949599"/>
            <a:ext cx="135000" cy="135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7999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22" grpId="0"/>
      <p:bldP spid="22" grpId="1"/>
      <p:bldP spid="37" grpId="0"/>
      <p:bldP spid="48" grpId="0"/>
      <p:bldP spid="51" grpId="0"/>
      <p:bldP spid="53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A4FAA6-32A0-4B20-9C96-AD04A24E8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EF935-039D-4372-918A-54DD8B00453B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1773a752-338d-48d4-aab1-fb5d939e1fab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e9e213f7-a068-4185-ae5b-85aa76b56dbd"/>
  </ds:schemaRefs>
</ds:datastoreItem>
</file>

<file path=customXml/itemProps3.xml><?xml version="1.0" encoding="utf-8"?>
<ds:datastoreItem xmlns:ds="http://schemas.openxmlformats.org/officeDocument/2006/customXml" ds:itemID="{C2056DFD-E3A8-42B3-A431-BDD96DB39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</TotalTime>
  <Words>719</Words>
  <Application>Microsoft Office PowerPoint</Application>
  <PresentationFormat>On-screen Show (4:3)</PresentationFormat>
  <Paragraphs>287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KG Primary Penmanship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Samuel Clifford</cp:lastModifiedBy>
  <cp:revision>5</cp:revision>
  <dcterms:created xsi:type="dcterms:W3CDTF">2023-08-02T14:09:38Z</dcterms:created>
  <dcterms:modified xsi:type="dcterms:W3CDTF">2026-06-23T09:30:58Z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