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A806F-BBAD-4182-B3F5-8C1E3A8A5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FE1F5-6367-4A8A-A788-FD0F58390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D6E8-497A-4B4D-A7C1-2C00A4059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6F70E-BD22-40CA-BDC1-22B5A0598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3A3BB-8B07-433B-8C4B-BADDEC52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0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97125-A4D6-4652-ADA9-A698D3B8C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ABB90-2587-4568-8A56-2C4C80537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7A71A-A1CC-4CCF-95E1-FBA01C24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D3CCB-E9E8-4D89-8ECA-45437BA5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3F693-AD3A-425C-8CC7-8902F33E7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4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650A50-0228-4976-A3C0-DD723B2C09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9A95B5-A564-42D9-9A90-508BC14F9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F08F8-740D-4452-9B95-E50A680F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4EF74-7A0B-4A05-A2A1-FD762A86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BBC6E-BC27-45E7-A27E-9769CF8C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6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6B460-36EA-49E2-B497-0EDC316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27221-0D62-47F5-AE68-514B9CD8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EF96A-64A7-465C-9741-CF6FDA956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A76C1-5513-44BD-ABD1-FE62E13C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38169-4A35-4984-8E49-43324807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5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B89B1-2612-4EFD-AAD0-CE8EF0C33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2B7A4-70CF-4383-BDD6-E1AEB2FB8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58FAB-9CFC-4E1D-B1E3-9E534F7A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998DB-E2C7-43C8-AB18-F441A9C4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B87FF-6917-410B-9FCE-193E6F8D9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7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839F5-9C65-43F2-9BD4-D452A6243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58399-CE2D-4859-8527-1CACE3065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76D36-C165-4F2B-9BDA-EE113528F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D0305-B126-437F-B2E4-35679C97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F0583-19E8-42F3-B228-FF0023DD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10005-C284-4DBC-9213-2F4D45A3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36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A4907-40B9-4F62-B19F-ADD03C28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9635E-4FDC-41A6-BE84-5EBE1DF11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D3FA17-71F9-46A7-8C28-A4CB35C8C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7E94B4-C3F8-419A-A750-2EDF2A0E87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29969-D60B-4533-8803-B86B80A72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EB6F4C-74D8-4520-A686-0F6206602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31C21-EE9E-4226-967D-1AD6F58F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3D2ACE-4F9A-466B-B88B-0A7026113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24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58FBD-7FED-4CC9-AEFA-479AC1189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2F8C2-DE12-45C6-9EAF-F8BE7496D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FF108-AA99-48C3-84B9-65BEFEE9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65DEB8-2E64-4C06-9241-8FD3F22C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51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0CD67E-694C-4C46-A3CC-5326E24A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B71A8-358B-4135-B162-791D1A757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98427-1F67-4971-AE4A-6EBC8D38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74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1BE7F-5064-4F32-9CF2-723F5728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8E131-D521-4FF9-95A8-C19C33AF4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45D16F-E6F3-4BE4-9C6A-E1FE78D2B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4EDC1-ABB2-4B80-9294-2FE27D392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F4F39-564E-4B6A-91FD-30EBE97CD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8B0D7-D495-40A0-8830-8CA7C405F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12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E3406-5091-4BF9-84DD-F1C92EAD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84D44-B462-474F-99DA-C3CED9BA2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138399-AFD3-43B2-AC05-BA3F54C29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836CF-145E-4080-9CE9-6869D164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9A7C4-1049-4094-AEBB-E0BB63383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64FC0-4009-4011-A9B3-7B440AEF3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18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BEF970-9460-4343-9226-7F0036B61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874D2-4E34-47CA-982B-E81D350E1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30883-F3D4-436D-A14B-F70439508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85E6A-39AA-4FF1-8384-F9AF73DA2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89BE4-330B-4209-8934-6DA414574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924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20C0-4B5D-4230-903E-BBC856B007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Writing</a:t>
            </a:r>
          </a:p>
        </p:txBody>
      </p:sp>
    </p:spTree>
    <p:extLst>
      <p:ext uri="{BB962C8B-B14F-4D97-AF65-F5344CB8AC3E}">
        <p14:creationId xmlns:p14="http://schemas.microsoft.com/office/powerpoint/2010/main" val="414115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71FC1-E19D-44AA-B0D0-6F70B07E13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Wednesday 24</a:t>
            </a:r>
            <a:r>
              <a:rPr lang="en-GB" baseline="30000" dirty="0"/>
              <a:t>th</a:t>
            </a:r>
            <a:r>
              <a:rPr lang="en-GB" dirty="0"/>
              <a:t> June 2026</a:t>
            </a:r>
          </a:p>
        </p:txBody>
      </p:sp>
    </p:spTree>
    <p:extLst>
      <p:ext uri="{BB962C8B-B14F-4D97-AF65-F5344CB8AC3E}">
        <p14:creationId xmlns:p14="http://schemas.microsoft.com/office/powerpoint/2010/main" val="312514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8EF23-0B6C-4424-9D3F-738E24311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435" y="356161"/>
            <a:ext cx="10515600" cy="1325563"/>
          </a:xfrm>
        </p:spPr>
        <p:txBody>
          <a:bodyPr/>
          <a:lstStyle/>
          <a:p>
            <a:r>
              <a:rPr lang="en-GB" dirty="0"/>
              <a:t>Balanced argument: Should Mobile phones be allowed in school?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CB3AE-6BBF-4579-A195-7635CB2F1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You need to write for and against before reaching a conclusion.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Success Criteria:</a:t>
            </a:r>
          </a:p>
          <a:p>
            <a:pPr>
              <a:buFontTx/>
              <a:buChar char="-"/>
            </a:pPr>
            <a:r>
              <a:rPr lang="en-GB" dirty="0"/>
              <a:t>Formal language</a:t>
            </a:r>
          </a:p>
          <a:p>
            <a:pPr>
              <a:buFontTx/>
              <a:buChar char="-"/>
            </a:pPr>
            <a:r>
              <a:rPr lang="en-GB" dirty="0"/>
              <a:t>Cohesive devices</a:t>
            </a:r>
          </a:p>
          <a:p>
            <a:pPr>
              <a:buFontTx/>
              <a:buChar char="-"/>
            </a:pPr>
            <a:r>
              <a:rPr lang="en-GB" dirty="0"/>
              <a:t>Evidence</a:t>
            </a:r>
          </a:p>
          <a:p>
            <a:pPr>
              <a:buFontTx/>
              <a:buChar char="-"/>
            </a:pPr>
            <a:r>
              <a:rPr lang="en-GB" dirty="0"/>
              <a:t>Counter arguments</a:t>
            </a:r>
          </a:p>
          <a:p>
            <a:pPr>
              <a:buFontTx/>
              <a:buChar char="-"/>
            </a:pPr>
            <a:r>
              <a:rPr lang="en-GB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3553642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39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Writing</vt:lpstr>
      <vt:lpstr>Wednesday 24th June 2026</vt:lpstr>
      <vt:lpstr>Balanced argument: Should Mobile phones be allowed in school?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Comprehension</dc:title>
  <dc:creator>Bilal Anwar</dc:creator>
  <cp:lastModifiedBy>Bilal Anwar</cp:lastModifiedBy>
  <cp:revision>5</cp:revision>
  <dcterms:created xsi:type="dcterms:W3CDTF">2026-06-23T13:55:06Z</dcterms:created>
  <dcterms:modified xsi:type="dcterms:W3CDTF">2026-06-23T14:14:37Z</dcterms:modified>
</cp:coreProperties>
</file>