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57" r:id="rId4"/>
    <p:sldId id="261" r:id="rId5"/>
    <p:sldId id="26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97" autoAdjust="0"/>
    <p:restoredTop sz="94660"/>
  </p:normalViewPr>
  <p:slideViewPr>
    <p:cSldViewPr snapToGrid="0">
      <p:cViewPr varScale="1">
        <p:scale>
          <a:sx n="85" d="100"/>
          <a:sy n="85" d="100"/>
        </p:scale>
        <p:origin x="45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A806F-BBAD-4182-B3F5-8C1E3A8A57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5FE1F5-6367-4A8A-A788-FD0F583905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78D6E8-497A-4B4D-A7C1-2C00A4059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BF5C9-E790-478F-8A4F-C143D7342B6E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E6F70E-BD22-40CA-BDC1-22B5A05989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03A3BB-8B07-433B-8C4B-BADDEC52E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AC503-2B64-41AD-9D83-D051E48BC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703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497125-A4D6-4652-ADA9-A698D3B8CC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07ABB90-2587-4568-8A56-2C4C80537B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A7A71A-A1CC-4CCF-95E1-FBA01C24AB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BF5C9-E790-478F-8A4F-C143D7342B6E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5D3CCB-E9E8-4D89-8ECA-45437BA55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73F693-AD3A-425C-8CC7-8902F33E76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AC503-2B64-41AD-9D83-D051E48BC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4249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5650A50-0228-4976-A3C0-DD723B2C09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9A95B5-A564-42D9-9A90-508BC14F97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5F08F8-740D-4452-9B95-E50A680FC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BF5C9-E790-478F-8A4F-C143D7342B6E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C4EF74-7A0B-4A05-A2A1-FD762A86DE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ABBC6E-BC27-45E7-A27E-9769CF8C0B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AC503-2B64-41AD-9D83-D051E48BC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0462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76B460-36EA-49E2-B497-0EDC316685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627221-0D62-47F5-AE68-514B9CD82B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3EF96A-64A7-465C-9741-CF6FDA9561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BF5C9-E790-478F-8A4F-C143D7342B6E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DA76C1-5513-44BD-ABD1-FE62E13C0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B38169-4A35-4984-8E49-433248077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AC503-2B64-41AD-9D83-D051E48BC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6850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6B89B1-2612-4EFD-AAD0-CE8EF0C334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A2B7A4-70CF-4383-BDD6-E1AEB2FB85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558FAB-9CFC-4E1D-B1E3-9E534F7A7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BF5C9-E790-478F-8A4F-C143D7342B6E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7998DB-E2C7-43C8-AB18-F441A9C41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2B87FF-6917-410B-9FCE-193E6F8D98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AC503-2B64-41AD-9D83-D051E48BC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3172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E839F5-9C65-43F2-9BD4-D452A62439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058399-CE2D-4859-8527-1CACE30653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176D36-C165-4F2B-9BDA-EE113528F8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6D0305-B126-437F-B2E4-35679C970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BF5C9-E790-478F-8A4F-C143D7342B6E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1F0583-19E8-42F3-B228-FF0023DD94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410005-C284-4DBC-9213-2F4D45A387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AC503-2B64-41AD-9D83-D051E48BC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0366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3A4907-40B9-4F62-B19F-ADD03C2874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79635E-4FDC-41A6-BE84-5EBE1DF11D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D3FA17-71F9-46A7-8C28-A4CB35C8CD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E7E94B4-C3F8-419A-A750-2EDF2A0E87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9129969-D60B-4533-8803-B86B80A72C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6EB6F4C-74D8-4520-A686-0F62066026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BF5C9-E790-478F-8A4F-C143D7342B6E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E131C21-EE9E-4226-967D-1AD6F58F5A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A3D2ACE-4F9A-466B-B88B-0A7026113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AC503-2B64-41AD-9D83-D051E48BC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240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D58FBD-7FED-4CC9-AEFA-479AC1189A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ED2F8C2-DE12-45C6-9EAF-F8BE7496D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BF5C9-E790-478F-8A4F-C143D7342B6E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EFF108-AA99-48C3-84B9-65BEFEE9C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65DEB8-2E64-4C06-9241-8FD3F22C9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AC503-2B64-41AD-9D83-D051E48BC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3515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0CD67E-694C-4C46-A3CC-5326E24AD0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BF5C9-E790-478F-8A4F-C143D7342B6E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5AB71A8-358B-4135-B162-791D1A757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498427-1F67-4971-AE4A-6EBC8D38FC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AC503-2B64-41AD-9D83-D051E48BC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9747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D1BE7F-5064-4F32-9CF2-723F5728D6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78E131-D521-4FF9-95A8-C19C33AF4F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45D16F-E6F3-4BE4-9C6A-E1FE78D2B8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A4EDC1-ABB2-4B80-9294-2FE27D392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BF5C9-E790-478F-8A4F-C143D7342B6E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3F4F39-564E-4B6A-91FD-30EBE97CD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D8B0D7-D495-40A0-8830-8CA7C405F7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AC503-2B64-41AD-9D83-D051E48BC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5120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1E3406-5091-4BF9-84DD-F1C92EAD8F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F984D44-B462-474F-99DA-C3CED9BA20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138399-AFD3-43B2-AC05-BA3F54C298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0836CF-145E-4080-9CE9-6869D1644E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BF5C9-E790-478F-8A4F-C143D7342B6E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B9A7C4-1049-4094-AEBB-E0BB63383D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564FC0-4009-4011-A9B3-7B440AEF36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AC503-2B64-41AD-9D83-D051E48BC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8183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2BEF970-9460-4343-9226-7F0036B61F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6874D2-4E34-47CA-982B-E81D350E1E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330883-F3D4-436D-A14B-F70439508E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EBF5C9-E790-478F-8A4F-C143D7342B6E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285E6A-39AA-4FF1-8384-F9AF73DA29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789BE4-330B-4209-8934-6DA414574D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6AC503-2B64-41AD-9D83-D051E48BC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3924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1220C0-4B5D-4230-903E-BBC856B0070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Writing</a:t>
            </a:r>
          </a:p>
        </p:txBody>
      </p:sp>
    </p:spTree>
    <p:extLst>
      <p:ext uri="{BB962C8B-B14F-4D97-AF65-F5344CB8AC3E}">
        <p14:creationId xmlns:p14="http://schemas.microsoft.com/office/powerpoint/2010/main" val="41411532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571FC1-E19D-44AA-B0D0-6F70B07E13F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Wednesday 24</a:t>
            </a:r>
            <a:r>
              <a:rPr lang="en-GB" baseline="30000" dirty="0"/>
              <a:t>th</a:t>
            </a:r>
            <a:r>
              <a:rPr lang="en-GB" dirty="0"/>
              <a:t> June 2026</a:t>
            </a:r>
          </a:p>
        </p:txBody>
      </p:sp>
    </p:spTree>
    <p:extLst>
      <p:ext uri="{BB962C8B-B14F-4D97-AF65-F5344CB8AC3E}">
        <p14:creationId xmlns:p14="http://schemas.microsoft.com/office/powerpoint/2010/main" val="22615930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4DDC6C33-BFEC-47B2-BFF9-BDF5E31E94D9}"/>
              </a:ext>
            </a:extLst>
          </p:cNvPr>
          <p:cNvSpPr txBox="1"/>
          <p:nvPr/>
        </p:nvSpPr>
        <p:spPr>
          <a:xfrm>
            <a:off x="1662952" y="887504"/>
            <a:ext cx="7862047" cy="40626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n-GB" sz="2400" b="0" i="0" dirty="0">
                <a:solidFill>
                  <a:srgbClr val="212121"/>
                </a:solidFill>
                <a:effectLst/>
                <a:latin typeface="Aptos"/>
              </a:rPr>
              <a:t>Can you write a letter to the children at Pippins persuading them to come and watch our production.</a:t>
            </a:r>
          </a:p>
          <a:p>
            <a:pPr algn="ctr" fontAlgn="base"/>
            <a:r>
              <a:rPr lang="en-GB" sz="2400" dirty="0">
                <a:solidFill>
                  <a:srgbClr val="212121"/>
                </a:solidFill>
                <a:latin typeface="Aptos"/>
              </a:rPr>
              <a:t>Things to include:</a:t>
            </a:r>
          </a:p>
          <a:p>
            <a:pPr marL="285750" indent="-285750" algn="ctr" fontAlgn="base">
              <a:buFontTx/>
              <a:buChar char="-"/>
            </a:pPr>
            <a:r>
              <a:rPr lang="en-GB" sz="2400" b="0" i="0" dirty="0">
                <a:solidFill>
                  <a:srgbClr val="212121"/>
                </a:solidFill>
                <a:effectLst/>
                <a:latin typeface="Aptos"/>
              </a:rPr>
              <a:t>Why should they come and watch?</a:t>
            </a:r>
          </a:p>
          <a:p>
            <a:pPr marL="285750" indent="-285750" algn="ctr" fontAlgn="base">
              <a:buFontTx/>
              <a:buChar char="-"/>
            </a:pPr>
            <a:r>
              <a:rPr lang="en-GB" sz="2400" dirty="0">
                <a:solidFill>
                  <a:srgbClr val="212121"/>
                </a:solidFill>
                <a:latin typeface="Aptos"/>
              </a:rPr>
              <a:t>What is exciting about it?</a:t>
            </a:r>
          </a:p>
          <a:p>
            <a:pPr marL="285750" indent="-285750" algn="ctr" fontAlgn="base">
              <a:buFontTx/>
              <a:buChar char="-"/>
            </a:pPr>
            <a:r>
              <a:rPr lang="en-GB" sz="2400" b="0" i="0" dirty="0">
                <a:solidFill>
                  <a:srgbClr val="212121"/>
                </a:solidFill>
                <a:effectLst/>
                <a:latin typeface="Aptos"/>
              </a:rPr>
              <a:t>Why would they enjoy it?</a:t>
            </a:r>
          </a:p>
          <a:p>
            <a:pPr marL="285750" indent="-285750" algn="ctr" fontAlgn="base">
              <a:buFontTx/>
              <a:buChar char="-"/>
            </a:pPr>
            <a:r>
              <a:rPr lang="en-GB" sz="2400" dirty="0">
                <a:solidFill>
                  <a:srgbClr val="212121"/>
                </a:solidFill>
                <a:latin typeface="Aptos"/>
              </a:rPr>
              <a:t>Formal tone</a:t>
            </a:r>
          </a:p>
          <a:p>
            <a:pPr marL="285750" indent="-285750" algn="ctr" fontAlgn="base">
              <a:buFontTx/>
              <a:buChar char="-"/>
            </a:pPr>
            <a:r>
              <a:rPr lang="en-GB" sz="2400" b="0" i="0" dirty="0">
                <a:solidFill>
                  <a:srgbClr val="212121"/>
                </a:solidFill>
                <a:effectLst/>
                <a:latin typeface="Aptos"/>
              </a:rPr>
              <a:t>Rhetorical questions</a:t>
            </a:r>
          </a:p>
          <a:p>
            <a:pPr marL="285750" indent="-285750" algn="ctr" fontAlgn="base">
              <a:buFontTx/>
              <a:buChar char="-"/>
            </a:pPr>
            <a:r>
              <a:rPr lang="en-GB" sz="2400" dirty="0">
                <a:solidFill>
                  <a:srgbClr val="212121"/>
                </a:solidFill>
                <a:latin typeface="Aptos"/>
              </a:rPr>
              <a:t>Facts</a:t>
            </a:r>
          </a:p>
          <a:p>
            <a:pPr marL="285750" indent="-285750" algn="ctr" fontAlgn="base">
              <a:buFontTx/>
              <a:buChar char="-"/>
            </a:pPr>
            <a:r>
              <a:rPr lang="en-GB" sz="2400" b="0" i="0" dirty="0">
                <a:solidFill>
                  <a:srgbClr val="212121"/>
                </a:solidFill>
                <a:effectLst/>
                <a:latin typeface="Aptos"/>
              </a:rPr>
              <a:t>Paragraphs </a:t>
            </a:r>
          </a:p>
          <a:p>
            <a:pPr algn="ctr" fontAlgn="base"/>
            <a:endParaRPr lang="en-GB" sz="1800" b="0" i="0" dirty="0">
              <a:solidFill>
                <a:srgbClr val="212121"/>
              </a:solidFill>
              <a:effectLst/>
              <a:latin typeface="Aptos"/>
            </a:endParaRPr>
          </a:p>
        </p:txBody>
      </p:sp>
    </p:spTree>
    <p:extLst>
      <p:ext uri="{BB962C8B-B14F-4D97-AF65-F5344CB8AC3E}">
        <p14:creationId xmlns:p14="http://schemas.microsoft.com/office/powerpoint/2010/main" val="3949947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571FC1-E19D-44AA-B0D0-6F70B07E13F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Thursday 25</a:t>
            </a:r>
            <a:r>
              <a:rPr lang="en-GB" baseline="30000" dirty="0"/>
              <a:t>th</a:t>
            </a:r>
            <a:r>
              <a:rPr lang="en-GB" dirty="0"/>
              <a:t> June 2026</a:t>
            </a:r>
          </a:p>
        </p:txBody>
      </p:sp>
    </p:spTree>
    <p:extLst>
      <p:ext uri="{BB962C8B-B14F-4D97-AF65-F5344CB8AC3E}">
        <p14:creationId xmlns:p14="http://schemas.microsoft.com/office/powerpoint/2010/main" val="31251427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48EF23-0B6C-4424-9D3F-738E24311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Should Mobile phones be allowed in school?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3CB3AE-6BBF-4579-A195-7635CB2F1A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You need to write for and against before reaching a conclusion.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Success Criteria:</a:t>
            </a:r>
          </a:p>
          <a:p>
            <a:pPr>
              <a:buFontTx/>
              <a:buChar char="-"/>
            </a:pPr>
            <a:r>
              <a:rPr lang="en-GB" dirty="0"/>
              <a:t>Formal language</a:t>
            </a:r>
          </a:p>
          <a:p>
            <a:pPr>
              <a:buFontTx/>
              <a:buChar char="-"/>
            </a:pPr>
            <a:r>
              <a:rPr lang="en-GB" dirty="0"/>
              <a:t>Cohesive devices</a:t>
            </a:r>
          </a:p>
          <a:p>
            <a:pPr>
              <a:buFontTx/>
              <a:buChar char="-"/>
            </a:pPr>
            <a:r>
              <a:rPr lang="en-GB" dirty="0"/>
              <a:t>Evidence</a:t>
            </a:r>
          </a:p>
          <a:p>
            <a:pPr>
              <a:buFontTx/>
              <a:buChar char="-"/>
            </a:pPr>
            <a:r>
              <a:rPr lang="en-GB" dirty="0"/>
              <a:t>Counter arguments</a:t>
            </a:r>
          </a:p>
          <a:p>
            <a:pPr>
              <a:buFontTx/>
              <a:buChar char="-"/>
            </a:pPr>
            <a:r>
              <a:rPr lang="en-GB" dirty="0"/>
              <a:t>Conclusion </a:t>
            </a:r>
          </a:p>
        </p:txBody>
      </p:sp>
    </p:spTree>
    <p:extLst>
      <p:ext uri="{BB962C8B-B14F-4D97-AF65-F5344CB8AC3E}">
        <p14:creationId xmlns:p14="http://schemas.microsoft.com/office/powerpoint/2010/main" val="35536422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88</Words>
  <Application>Microsoft Office PowerPoint</Application>
  <PresentationFormat>Widescreen</PresentationFormat>
  <Paragraphs>21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Aptos</vt:lpstr>
      <vt:lpstr>Arial</vt:lpstr>
      <vt:lpstr>Calibri</vt:lpstr>
      <vt:lpstr>Calibri Light</vt:lpstr>
      <vt:lpstr>Office Theme</vt:lpstr>
      <vt:lpstr>Writing</vt:lpstr>
      <vt:lpstr>Wednesday 24th June 2026</vt:lpstr>
      <vt:lpstr>PowerPoint Presentation</vt:lpstr>
      <vt:lpstr>Thursday 25th June 2026</vt:lpstr>
      <vt:lpstr>Should Mobile phones be allowed in school?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Reading Comprehension</dc:title>
  <dc:creator>Bilal Anwar</dc:creator>
  <cp:lastModifiedBy>Bilal Anwar</cp:lastModifiedBy>
  <cp:revision>4</cp:revision>
  <dcterms:created xsi:type="dcterms:W3CDTF">2026-06-23T13:55:06Z</dcterms:created>
  <dcterms:modified xsi:type="dcterms:W3CDTF">2026-06-23T14:13:51Z</dcterms:modified>
</cp:coreProperties>
</file>