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806F-BBAD-4182-B3F5-8C1E3A8A5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FE1F5-6367-4A8A-A788-FD0F58390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D6E8-497A-4B4D-A7C1-2C00A405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6F70E-BD22-40CA-BDC1-22B5A059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3A3BB-8B07-433B-8C4B-BADDEC52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7125-A4D6-4652-ADA9-A698D3B8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ABB90-2587-4568-8A56-2C4C80537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7A71A-A1CC-4CCF-95E1-FBA01C24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D3CCB-E9E8-4D89-8ECA-45437BA5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3F693-AD3A-425C-8CC7-8902F33E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4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650A50-0228-4976-A3C0-DD723B2C0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A95B5-A564-42D9-9A90-508BC14F9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F08F8-740D-4452-9B95-E50A680F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4EF74-7A0B-4A05-A2A1-FD762A86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BBC6E-BC27-45E7-A27E-9769CF8C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B460-36EA-49E2-B497-0EDC3166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27221-0D62-47F5-AE68-514B9CD82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F96A-64A7-465C-9741-CF6FDA95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76C1-5513-44BD-ABD1-FE62E13C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38169-4A35-4984-8E49-43324807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85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89B1-2612-4EFD-AAD0-CE8EF0C3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2B7A4-70CF-4383-BDD6-E1AEB2FB8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58FAB-9CFC-4E1D-B1E3-9E534F7A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998DB-E2C7-43C8-AB18-F441A9C4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B87FF-6917-410B-9FCE-193E6F8D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7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39F5-9C65-43F2-9BD4-D452A624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8399-CE2D-4859-8527-1CACE3065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6D36-C165-4F2B-9BDA-EE113528F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D0305-B126-437F-B2E4-35679C97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F0583-19E8-42F3-B228-FF0023DD9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10005-C284-4DBC-9213-2F4D45A3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6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4907-40B9-4F62-B19F-ADD03C28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9635E-4FDC-41A6-BE84-5EBE1DF11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3FA17-71F9-46A7-8C28-A4CB35C8C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E94B4-C3F8-419A-A750-2EDF2A0E8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29969-D60B-4533-8803-B86B80A72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B6F4C-74D8-4520-A686-0F620660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31C21-EE9E-4226-967D-1AD6F58F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D2ACE-4F9A-466B-B88B-0A702611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4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8FBD-7FED-4CC9-AEFA-479AC118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2F8C2-DE12-45C6-9EAF-F8BE7496D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FF108-AA99-48C3-84B9-65BEFEE9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5DEB8-2E64-4C06-9241-8FD3F22C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1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CD67E-694C-4C46-A3CC-5326E24A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B71A8-358B-4135-B162-791D1A75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98427-1F67-4971-AE4A-6EBC8D38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74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BE7F-5064-4F32-9CF2-723F5728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E131-D521-4FF9-95A8-C19C33AF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5D16F-E6F3-4BE4-9C6A-E1FE78D2B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4EDC1-ABB2-4B80-9294-2FE27D39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F4F39-564E-4B6A-91FD-30EBE97C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8B0D7-D495-40A0-8830-8CA7C405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2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3406-5091-4BF9-84DD-F1C92EAD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84D44-B462-474F-99DA-C3CED9BA2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38399-AFD3-43B2-AC05-BA3F54C2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836CF-145E-4080-9CE9-6869D164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9A7C4-1049-4094-AEBB-E0BB6338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64FC0-4009-4011-A9B3-7B440AEF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8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BEF970-9460-4343-9226-7F0036B6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74D2-4E34-47CA-982B-E81D350E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30883-F3D4-436D-A14B-F70439508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F5C9-E790-478F-8A4F-C143D7342B6E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85E6A-39AA-4FF1-8384-F9AF73DA2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89BE4-330B-4209-8934-6DA414574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AC503-2B64-41AD-9D83-D051E48BC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2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20C0-4B5D-4230-903E-BBC856B00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Reading Comprehension</a:t>
            </a:r>
          </a:p>
        </p:txBody>
      </p:sp>
    </p:spTree>
    <p:extLst>
      <p:ext uri="{BB962C8B-B14F-4D97-AF65-F5344CB8AC3E}">
        <p14:creationId xmlns:p14="http://schemas.microsoft.com/office/powerpoint/2010/main" val="414115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1FC1-E19D-44AA-B0D0-6F70B07E1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Wednesday 24</a:t>
            </a:r>
            <a:r>
              <a:rPr lang="en-GB" baseline="30000" dirty="0"/>
              <a:t>th</a:t>
            </a:r>
            <a:r>
              <a:rPr lang="en-GB" dirty="0"/>
              <a:t> June 2026</a:t>
            </a:r>
          </a:p>
        </p:txBody>
      </p:sp>
    </p:spTree>
    <p:extLst>
      <p:ext uri="{BB962C8B-B14F-4D97-AF65-F5344CB8AC3E}">
        <p14:creationId xmlns:p14="http://schemas.microsoft.com/office/powerpoint/2010/main" val="226159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232736-0287-407E-9F1B-FDF61EDAA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44" y="159985"/>
            <a:ext cx="9151991" cy="64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4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43C35-4AB8-4281-8042-87C2C696A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31" y="122051"/>
            <a:ext cx="9828375" cy="661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0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A9AD-44CA-4C8A-B4AB-4362B4E2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Thursday 25</a:t>
            </a:r>
            <a:r>
              <a:rPr lang="en-GB" baseline="30000" dirty="0"/>
              <a:t>th</a:t>
            </a:r>
            <a:r>
              <a:rPr lang="en-GB" dirty="0"/>
              <a:t> June 2026</a:t>
            </a:r>
          </a:p>
        </p:txBody>
      </p:sp>
    </p:spTree>
    <p:extLst>
      <p:ext uri="{BB962C8B-B14F-4D97-AF65-F5344CB8AC3E}">
        <p14:creationId xmlns:p14="http://schemas.microsoft.com/office/powerpoint/2010/main" val="421689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AD94E-DE74-4276-9B31-2D6A2DB3E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680" y="206166"/>
            <a:ext cx="9456791" cy="62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4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79AA11-6A7A-4496-ACF4-2A2FE06C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41" y="145657"/>
            <a:ext cx="9913311" cy="66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96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Reading Comprehension</vt:lpstr>
      <vt:lpstr>Wednesday 24th June 2026</vt:lpstr>
      <vt:lpstr>PowerPoint Presentation</vt:lpstr>
      <vt:lpstr>PowerPoint Presentation</vt:lpstr>
      <vt:lpstr>Thursday 25th June 2026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Comprehension</dc:title>
  <dc:creator>Bilal Anwar</dc:creator>
  <cp:lastModifiedBy>Bilal Anwar</cp:lastModifiedBy>
  <cp:revision>1</cp:revision>
  <dcterms:created xsi:type="dcterms:W3CDTF">2026-06-23T13:55:06Z</dcterms:created>
  <dcterms:modified xsi:type="dcterms:W3CDTF">2026-06-23T13:55:15Z</dcterms:modified>
</cp:coreProperties>
</file>