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4"/>
    <p:sldMasterId id="2147483748" r:id="rId5"/>
  </p:sldMasterIdLst>
  <p:handoutMasterIdLst>
    <p:handoutMasterId r:id="rId26"/>
  </p:handoutMasterIdLst>
  <p:sldIdLst>
    <p:sldId id="256" r:id="rId6"/>
    <p:sldId id="318" r:id="rId7"/>
    <p:sldId id="309" r:id="rId8"/>
    <p:sldId id="308" r:id="rId9"/>
    <p:sldId id="322" r:id="rId10"/>
    <p:sldId id="319" r:id="rId11"/>
    <p:sldId id="277" r:id="rId12"/>
    <p:sldId id="321" r:id="rId13"/>
    <p:sldId id="323" r:id="rId14"/>
    <p:sldId id="294" r:id="rId15"/>
    <p:sldId id="320" r:id="rId16"/>
    <p:sldId id="307" r:id="rId17"/>
    <p:sldId id="329" r:id="rId18"/>
    <p:sldId id="303" r:id="rId19"/>
    <p:sldId id="289" r:id="rId20"/>
    <p:sldId id="263" r:id="rId21"/>
    <p:sldId id="276" r:id="rId22"/>
    <p:sldId id="325" r:id="rId23"/>
    <p:sldId id="327" r:id="rId24"/>
    <p:sldId id="328" r:id="rId2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8"/>
  </p:normalViewPr>
  <p:slideViewPr>
    <p:cSldViewPr>
      <p:cViewPr varScale="1">
        <p:scale>
          <a:sx n="79" d="100"/>
          <a:sy n="79" d="100"/>
        </p:scale>
        <p:origin x="115" y="1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FC8622-B0BF-4BDE-8AC7-6FB75920060A}"/>
              </a:ext>
            </a:extLst>
          </p:cNvPr>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35E6584-BF03-4071-8E1D-DC67FAC55FF2}"/>
              </a:ext>
            </a:extLst>
          </p:cNvPr>
          <p:cNvSpPr>
            <a:spLocks noGrp="1"/>
          </p:cNvSpPr>
          <p:nvPr>
            <p:ph type="dt" sz="quarter" idx="1"/>
          </p:nvPr>
        </p:nvSpPr>
        <p:spPr>
          <a:xfrm>
            <a:off x="3970939" y="0"/>
            <a:ext cx="3037840" cy="466435"/>
          </a:xfrm>
          <a:prstGeom prst="rect">
            <a:avLst/>
          </a:prstGeom>
        </p:spPr>
        <p:txBody>
          <a:bodyPr vert="horz" lIns="91440" tIns="45720" rIns="91440" bIns="45720" rtlCol="0"/>
          <a:lstStyle>
            <a:lvl1pPr algn="r">
              <a:defRPr sz="1200"/>
            </a:lvl1pPr>
          </a:lstStyle>
          <a:p>
            <a:fld id="{F4403B5C-0879-4FCC-B5C3-15B64E92588D}" type="datetimeFigureOut">
              <a:rPr lang="en-GB" smtClean="0"/>
              <a:t>07/07/2026</a:t>
            </a:fld>
            <a:endParaRPr lang="en-GB"/>
          </a:p>
        </p:txBody>
      </p:sp>
      <p:sp>
        <p:nvSpPr>
          <p:cNvPr id="4" name="Footer Placeholder 3">
            <a:extLst>
              <a:ext uri="{FF2B5EF4-FFF2-40B4-BE49-F238E27FC236}">
                <a16:creationId xmlns:a16="http://schemas.microsoft.com/office/drawing/2014/main" id="{56D31D7E-B311-4C51-BF31-19CDB08273A4}"/>
              </a:ext>
            </a:extLst>
          </p:cNvPr>
          <p:cNvSpPr>
            <a:spLocks noGrp="1"/>
          </p:cNvSpPr>
          <p:nvPr>
            <p:ph type="ftr" sz="quarter" idx="2"/>
          </p:nvPr>
        </p:nvSpPr>
        <p:spPr>
          <a:xfrm>
            <a:off x="0" y="8829967"/>
            <a:ext cx="3037840" cy="4664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F69484B-EF37-4C40-885F-810663EE4BA1}"/>
              </a:ext>
            </a:extLst>
          </p:cNvPr>
          <p:cNvSpPr>
            <a:spLocks noGrp="1"/>
          </p:cNvSpPr>
          <p:nvPr>
            <p:ph type="sldNum" sz="quarter" idx="3"/>
          </p:nvPr>
        </p:nvSpPr>
        <p:spPr>
          <a:xfrm>
            <a:off x="3970939" y="8829967"/>
            <a:ext cx="3037840" cy="466434"/>
          </a:xfrm>
          <a:prstGeom prst="rect">
            <a:avLst/>
          </a:prstGeom>
        </p:spPr>
        <p:txBody>
          <a:bodyPr vert="horz" lIns="91440" tIns="45720" rIns="91440" bIns="45720" rtlCol="0" anchor="b"/>
          <a:lstStyle>
            <a:lvl1pPr algn="r">
              <a:defRPr sz="1200"/>
            </a:lvl1pPr>
          </a:lstStyle>
          <a:p>
            <a:fld id="{B1F8ABB0-289E-43F3-8F36-44F6D079EF7E}" type="slidenum">
              <a:rPr lang="en-GB" smtClean="0"/>
              <a:t>‹#›</a:t>
            </a:fld>
            <a:endParaRPr lang="en-GB"/>
          </a:p>
        </p:txBody>
      </p:sp>
    </p:spTree>
    <p:extLst>
      <p:ext uri="{BB962C8B-B14F-4D97-AF65-F5344CB8AC3E}">
        <p14:creationId xmlns:p14="http://schemas.microsoft.com/office/powerpoint/2010/main" val="24487090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CE578D2-5B2C-433D-B97E-4B18F6337BF5}" type="datetimeFigureOut">
              <a:rPr lang="en-US" smtClean="0"/>
              <a:t>7/7/2026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D6C12-2F90-46F9-9D37-09A17910F9EB}" type="slidenum">
              <a:rPr lang="en-US" smtClean="0"/>
              <a:t>‹#›</a:t>
            </a:fld>
            <a:endParaRPr lang="en-US"/>
          </a:p>
        </p:txBody>
      </p:sp>
    </p:spTree>
    <p:extLst>
      <p:ext uri="{BB962C8B-B14F-4D97-AF65-F5344CB8AC3E}">
        <p14:creationId xmlns:p14="http://schemas.microsoft.com/office/powerpoint/2010/main" val="21508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7" name="Graphic 16">
            <a:extLst>
              <a:ext uri="{FF2B5EF4-FFF2-40B4-BE49-F238E27FC236}">
                <a16:creationId xmlns:a16="http://schemas.microsoft.com/office/drawing/2014/main" id="{D89EED1A-D2E5-4FF2-A12E-370EC84B0278}"/>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09211660-63D2-432C-98D1-0C9038ADE9C0}"/>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9" name="Freeform: Shape 8">
              <a:extLst>
                <a:ext uri="{FF2B5EF4-FFF2-40B4-BE49-F238E27FC236}">
                  <a16:creationId xmlns:a16="http://schemas.microsoft.com/office/drawing/2014/main" id="{07BBD14B-1771-44E1-8FDD-EE72957AA0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grpSp>
        <p:nvGrpSpPr>
          <p:cNvPr id="10" name="Graphic 17">
            <a:extLst>
              <a:ext uri="{FF2B5EF4-FFF2-40B4-BE49-F238E27FC236}">
                <a16:creationId xmlns:a16="http://schemas.microsoft.com/office/drawing/2014/main" id="{8495571E-9CC5-4605-B5B7-4200C923EF1E}"/>
              </a:ext>
            </a:extLst>
          </p:cNvPr>
          <p:cNvGrpSpPr/>
          <p:nvPr userDrawn="1"/>
        </p:nvGrpSpPr>
        <p:grpSpPr>
          <a:xfrm>
            <a:off x="-12715" y="-12715"/>
            <a:ext cx="7434968" cy="5461207"/>
            <a:chOff x="-12715" y="-12715"/>
            <a:chExt cx="7434968" cy="5461207"/>
          </a:xfrm>
        </p:grpSpPr>
        <p:sp>
          <p:nvSpPr>
            <p:cNvPr id="11" name="Freeform: Shape 10">
              <a:extLst>
                <a:ext uri="{FF2B5EF4-FFF2-40B4-BE49-F238E27FC236}">
                  <a16:creationId xmlns:a16="http://schemas.microsoft.com/office/drawing/2014/main" id="{48C7E58B-7D54-4DDB-BB0F-AE4BD5573032}"/>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12" name="Freeform: Shape 11">
              <a:extLst>
                <a:ext uri="{FF2B5EF4-FFF2-40B4-BE49-F238E27FC236}">
                  <a16:creationId xmlns:a16="http://schemas.microsoft.com/office/drawing/2014/main" id="{A38583CB-4B6F-4820-B60C-6CA3DD56020B}"/>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B95FC391-DAC0-4450-A85C-A4B895A50CF6}"/>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14" name="Freeform: Shape 13">
              <a:extLst>
                <a:ext uri="{FF2B5EF4-FFF2-40B4-BE49-F238E27FC236}">
                  <a16:creationId xmlns:a16="http://schemas.microsoft.com/office/drawing/2014/main" id="{5120FDE1-FAA8-4066-8BA1-CD5A35A742F1}"/>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57755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7" name="Graphic 16">
            <a:extLst>
              <a:ext uri="{FF2B5EF4-FFF2-40B4-BE49-F238E27FC236}">
                <a16:creationId xmlns:a16="http://schemas.microsoft.com/office/drawing/2014/main" id="{1B65D080-1A9F-4218-B7FB-660653174539}"/>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BE1340AC-C44D-4580-AE2F-4F8543C7317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9" name="Freeform: Shape 8">
              <a:extLst>
                <a:ext uri="{FF2B5EF4-FFF2-40B4-BE49-F238E27FC236}">
                  <a16:creationId xmlns:a16="http://schemas.microsoft.com/office/drawing/2014/main" id="{CEE3F677-C8AA-4AEA-AC86-D852BC0C70F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grpSp>
        <p:nvGrpSpPr>
          <p:cNvPr id="10" name="Graphic 17">
            <a:extLst>
              <a:ext uri="{FF2B5EF4-FFF2-40B4-BE49-F238E27FC236}">
                <a16:creationId xmlns:a16="http://schemas.microsoft.com/office/drawing/2014/main" id="{1D5C02EE-C777-415E-8973-E0C2C8EDF412}"/>
              </a:ext>
            </a:extLst>
          </p:cNvPr>
          <p:cNvGrpSpPr/>
          <p:nvPr userDrawn="1"/>
        </p:nvGrpSpPr>
        <p:grpSpPr>
          <a:xfrm>
            <a:off x="-12715" y="-12715"/>
            <a:ext cx="7434968" cy="5461207"/>
            <a:chOff x="-12715" y="-12715"/>
            <a:chExt cx="7434968" cy="5461207"/>
          </a:xfrm>
        </p:grpSpPr>
        <p:sp>
          <p:nvSpPr>
            <p:cNvPr id="11" name="Freeform: Shape 10">
              <a:extLst>
                <a:ext uri="{FF2B5EF4-FFF2-40B4-BE49-F238E27FC236}">
                  <a16:creationId xmlns:a16="http://schemas.microsoft.com/office/drawing/2014/main" id="{54DEDCC0-2F54-4268-B847-7CA19DB8DE2A}"/>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12" name="Freeform: Shape 11">
              <a:extLst>
                <a:ext uri="{FF2B5EF4-FFF2-40B4-BE49-F238E27FC236}">
                  <a16:creationId xmlns:a16="http://schemas.microsoft.com/office/drawing/2014/main" id="{8C38581E-6D03-420E-B71A-A0538F41D80C}"/>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5AA4EB79-8722-4B27-9E37-FD49CB89E86B}"/>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14" name="Freeform: Shape 13">
              <a:extLst>
                <a:ext uri="{FF2B5EF4-FFF2-40B4-BE49-F238E27FC236}">
                  <a16:creationId xmlns:a16="http://schemas.microsoft.com/office/drawing/2014/main" id="{431B01F5-17E6-4C31-BEAF-F77A0B6F9380}"/>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306860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noProof="0"/>
              <a:t>MM.DD.20XX</a:t>
            </a:r>
            <a:endParaRPr lang="en-US" noProof="0"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8" name="Graphic 16">
            <a:extLst>
              <a:ext uri="{FF2B5EF4-FFF2-40B4-BE49-F238E27FC236}">
                <a16:creationId xmlns:a16="http://schemas.microsoft.com/office/drawing/2014/main" id="{A055A8FF-6EA9-48BD-901A-FD29C01A5E68}"/>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C0FA30BD-096F-429B-AB46-D87B580D0D9B}"/>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0" name="Freeform: Shape 9">
              <a:extLst>
                <a:ext uri="{FF2B5EF4-FFF2-40B4-BE49-F238E27FC236}">
                  <a16:creationId xmlns:a16="http://schemas.microsoft.com/office/drawing/2014/main" id="{A76C2F56-9387-470B-B20C-7C1A46C87B58}"/>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grpSp>
        <p:nvGrpSpPr>
          <p:cNvPr id="11" name="Graphic 17">
            <a:extLst>
              <a:ext uri="{FF2B5EF4-FFF2-40B4-BE49-F238E27FC236}">
                <a16:creationId xmlns:a16="http://schemas.microsoft.com/office/drawing/2014/main" id="{03861579-F30E-452A-86E3-7197906B9561}"/>
              </a:ext>
            </a:extLst>
          </p:cNvPr>
          <p:cNvGrpSpPr/>
          <p:nvPr userDrawn="1"/>
        </p:nvGrpSpPr>
        <p:grpSpPr>
          <a:xfrm>
            <a:off x="-12715" y="-12715"/>
            <a:ext cx="7434968" cy="5461207"/>
            <a:chOff x="-12715" y="-12715"/>
            <a:chExt cx="7434968" cy="5461207"/>
          </a:xfrm>
        </p:grpSpPr>
        <p:sp>
          <p:nvSpPr>
            <p:cNvPr id="12" name="Freeform: Shape 11">
              <a:extLst>
                <a:ext uri="{FF2B5EF4-FFF2-40B4-BE49-F238E27FC236}">
                  <a16:creationId xmlns:a16="http://schemas.microsoft.com/office/drawing/2014/main" id="{577A4045-AD4E-4277-971B-7E85D0D5C0A8}"/>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132E52ED-B32A-4288-8B14-EE302C2DE68E}"/>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14" name="Freeform: Shape 13">
              <a:extLst>
                <a:ext uri="{FF2B5EF4-FFF2-40B4-BE49-F238E27FC236}">
                  <a16:creationId xmlns:a16="http://schemas.microsoft.com/office/drawing/2014/main" id="{47033D9D-3977-46C2-B494-7ABF3C7B3AD2}"/>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15" name="Freeform: Shape 14">
              <a:extLst>
                <a:ext uri="{FF2B5EF4-FFF2-40B4-BE49-F238E27FC236}">
                  <a16:creationId xmlns:a16="http://schemas.microsoft.com/office/drawing/2014/main" id="{75AAD9DC-9C49-43B5-89B2-EA839BB5D508}"/>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2307187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noProof="0"/>
              <a:t>MM.DD.20XX</a:t>
            </a:r>
            <a:endParaRPr lang="en-US" noProof="0" dirty="0"/>
          </a:p>
        </p:txBody>
      </p:sp>
      <p:sp>
        <p:nvSpPr>
          <p:cNvPr id="8" name="Footer Placeholder 7"/>
          <p:cNvSpPr>
            <a:spLocks noGrp="1"/>
          </p:cNvSpPr>
          <p:nvPr>
            <p:ph type="ftr" sz="quarter" idx="11"/>
          </p:nvPr>
        </p:nvSpPr>
        <p:spPr/>
        <p:txBody>
          <a:bodyPr/>
          <a:lstStyle/>
          <a:p>
            <a:r>
              <a:rPr lang="en-US" noProof="0"/>
              <a:t>ADD A FOOTER</a:t>
            </a:r>
            <a:endParaRPr lang="en-US" noProof="0" dirty="0"/>
          </a:p>
        </p:txBody>
      </p:sp>
      <p:sp>
        <p:nvSpPr>
          <p:cNvPr id="9" name="Slide Number Placeholder 8"/>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0" name="Graphic 16">
            <a:extLst>
              <a:ext uri="{FF2B5EF4-FFF2-40B4-BE49-F238E27FC236}">
                <a16:creationId xmlns:a16="http://schemas.microsoft.com/office/drawing/2014/main" id="{7F4B69C8-111D-4120-90ED-04326DBB5F36}"/>
              </a:ext>
            </a:extLst>
          </p:cNvPr>
          <p:cNvGrpSpPr/>
          <p:nvPr userDrawn="1"/>
        </p:nvGrpSpPr>
        <p:grpSpPr>
          <a:xfrm>
            <a:off x="10962579" y="5678327"/>
            <a:ext cx="1234800" cy="1051200"/>
            <a:chOff x="5626893" y="3026568"/>
            <a:chExt cx="937260" cy="800760"/>
          </a:xfrm>
        </p:grpSpPr>
        <p:sp>
          <p:nvSpPr>
            <p:cNvPr id="11" name="Freeform: Shape 10">
              <a:extLst>
                <a:ext uri="{FF2B5EF4-FFF2-40B4-BE49-F238E27FC236}">
                  <a16:creationId xmlns:a16="http://schemas.microsoft.com/office/drawing/2014/main" id="{1C5CBB79-05DB-42D6-BB6E-EF2704E94F2F}"/>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2" name="Freeform: Shape 11">
              <a:extLst>
                <a:ext uri="{FF2B5EF4-FFF2-40B4-BE49-F238E27FC236}">
                  <a16:creationId xmlns:a16="http://schemas.microsoft.com/office/drawing/2014/main" id="{59267BCF-BCA4-49E9-A0C5-BD6B208B9BF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grpSp>
        <p:nvGrpSpPr>
          <p:cNvPr id="13" name="Graphic 17">
            <a:extLst>
              <a:ext uri="{FF2B5EF4-FFF2-40B4-BE49-F238E27FC236}">
                <a16:creationId xmlns:a16="http://schemas.microsoft.com/office/drawing/2014/main" id="{077DFA7C-4BA4-4B91-BC0B-6459743ADEC0}"/>
              </a:ext>
            </a:extLst>
          </p:cNvPr>
          <p:cNvGrpSpPr/>
          <p:nvPr userDrawn="1"/>
        </p:nvGrpSpPr>
        <p:grpSpPr>
          <a:xfrm>
            <a:off x="-12715" y="-12715"/>
            <a:ext cx="7434968" cy="5461207"/>
            <a:chOff x="-12715" y="-12715"/>
            <a:chExt cx="7434968" cy="5461207"/>
          </a:xfrm>
        </p:grpSpPr>
        <p:sp>
          <p:nvSpPr>
            <p:cNvPr id="14" name="Freeform: Shape 13">
              <a:extLst>
                <a:ext uri="{FF2B5EF4-FFF2-40B4-BE49-F238E27FC236}">
                  <a16:creationId xmlns:a16="http://schemas.microsoft.com/office/drawing/2014/main" id="{A8B4345E-217B-48A9-973E-1A5BB67C6CB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15" name="Freeform: Shape 14">
              <a:extLst>
                <a:ext uri="{FF2B5EF4-FFF2-40B4-BE49-F238E27FC236}">
                  <a16:creationId xmlns:a16="http://schemas.microsoft.com/office/drawing/2014/main" id="{8ECAF538-A7C5-41F1-998D-58ECF61B8907}"/>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16" name="Freeform: Shape 15">
              <a:extLst>
                <a:ext uri="{FF2B5EF4-FFF2-40B4-BE49-F238E27FC236}">
                  <a16:creationId xmlns:a16="http://schemas.microsoft.com/office/drawing/2014/main" id="{A2329E6F-0AC5-43ED-87A9-C69ADD519000}"/>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17" name="Freeform: Shape 16">
              <a:extLst>
                <a:ext uri="{FF2B5EF4-FFF2-40B4-BE49-F238E27FC236}">
                  <a16:creationId xmlns:a16="http://schemas.microsoft.com/office/drawing/2014/main" id="{AA72D2FA-B116-48B2-B614-E2CE7852216F}"/>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3604888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noProof="0"/>
              <a:t>MM.DD.20XX</a:t>
            </a:r>
            <a:endParaRPr lang="en-US" noProof="0" dirty="0"/>
          </a:p>
        </p:txBody>
      </p:sp>
      <p:sp>
        <p:nvSpPr>
          <p:cNvPr id="4" name="Footer Placeholder 3"/>
          <p:cNvSpPr>
            <a:spLocks noGrp="1"/>
          </p:cNvSpPr>
          <p:nvPr>
            <p:ph type="ftr" sz="quarter" idx="11"/>
          </p:nvPr>
        </p:nvSpPr>
        <p:spPr/>
        <p:txBody>
          <a:bodyPr/>
          <a:lstStyle/>
          <a:p>
            <a:r>
              <a:rPr lang="en-US" noProof="0"/>
              <a:t>ADD A FOOTER</a:t>
            </a:r>
            <a:endParaRPr lang="en-US" noProof="0" dirty="0"/>
          </a:p>
        </p:txBody>
      </p:sp>
      <p:sp>
        <p:nvSpPr>
          <p:cNvPr id="5" name="Slide Number Placeholder 4"/>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6" name="Graphic 16">
            <a:extLst>
              <a:ext uri="{FF2B5EF4-FFF2-40B4-BE49-F238E27FC236}">
                <a16:creationId xmlns:a16="http://schemas.microsoft.com/office/drawing/2014/main" id="{0363D003-151F-4173-B70A-6B875EA0B46F}"/>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4BC8E201-26A8-4DAE-BEEB-D6E07973A440}"/>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8" name="Freeform: Shape 7">
              <a:extLst>
                <a:ext uri="{FF2B5EF4-FFF2-40B4-BE49-F238E27FC236}">
                  <a16:creationId xmlns:a16="http://schemas.microsoft.com/office/drawing/2014/main" id="{4B2F7D9C-4AB3-4508-8924-41069EA4472A}"/>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grpSp>
        <p:nvGrpSpPr>
          <p:cNvPr id="9" name="Graphic 17">
            <a:extLst>
              <a:ext uri="{FF2B5EF4-FFF2-40B4-BE49-F238E27FC236}">
                <a16:creationId xmlns:a16="http://schemas.microsoft.com/office/drawing/2014/main" id="{BA491C38-6FAA-4BBE-A289-54475CB278E1}"/>
              </a:ext>
            </a:extLst>
          </p:cNvPr>
          <p:cNvGrpSpPr/>
          <p:nvPr userDrawn="1"/>
        </p:nvGrpSpPr>
        <p:grpSpPr>
          <a:xfrm>
            <a:off x="-12715" y="-12715"/>
            <a:ext cx="7434968" cy="5461207"/>
            <a:chOff x="-12715" y="-12715"/>
            <a:chExt cx="7434968" cy="5461207"/>
          </a:xfrm>
        </p:grpSpPr>
        <p:sp>
          <p:nvSpPr>
            <p:cNvPr id="10" name="Freeform: Shape 9">
              <a:extLst>
                <a:ext uri="{FF2B5EF4-FFF2-40B4-BE49-F238E27FC236}">
                  <a16:creationId xmlns:a16="http://schemas.microsoft.com/office/drawing/2014/main" id="{BBDAAE6A-F708-4ED9-BFCB-2DB5D13E487B}"/>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11" name="Freeform: Shape 10">
              <a:extLst>
                <a:ext uri="{FF2B5EF4-FFF2-40B4-BE49-F238E27FC236}">
                  <a16:creationId xmlns:a16="http://schemas.microsoft.com/office/drawing/2014/main" id="{DDD14B91-2BBF-42CB-85C6-39251FA2FBA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12" name="Freeform: Shape 11">
              <a:extLst>
                <a:ext uri="{FF2B5EF4-FFF2-40B4-BE49-F238E27FC236}">
                  <a16:creationId xmlns:a16="http://schemas.microsoft.com/office/drawing/2014/main" id="{F1121BFB-D333-4B7C-A566-30062F0CD6E8}"/>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F4306BA4-DF45-469E-B615-62477D1AEFCA}"/>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219778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noProof="0"/>
              <a:t>MM.DD.20XX</a:t>
            </a:r>
            <a:endParaRPr lang="en-US" noProof="0" dirty="0"/>
          </a:p>
        </p:txBody>
      </p:sp>
      <p:sp>
        <p:nvSpPr>
          <p:cNvPr id="3" name="Footer Placeholder 2"/>
          <p:cNvSpPr>
            <a:spLocks noGrp="1"/>
          </p:cNvSpPr>
          <p:nvPr>
            <p:ph type="ftr" sz="quarter" idx="11"/>
          </p:nvPr>
        </p:nvSpPr>
        <p:spPr/>
        <p:txBody>
          <a:bodyPr/>
          <a:lstStyle/>
          <a:p>
            <a:r>
              <a:rPr lang="en-US" noProof="0"/>
              <a:t>ADD A FOOTER</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5" name="Graphic 16">
            <a:extLst>
              <a:ext uri="{FF2B5EF4-FFF2-40B4-BE49-F238E27FC236}">
                <a16:creationId xmlns:a16="http://schemas.microsoft.com/office/drawing/2014/main" id="{30E7928D-BC36-48F4-A807-DACE7332A7A2}"/>
              </a:ext>
            </a:extLst>
          </p:cNvPr>
          <p:cNvGrpSpPr/>
          <p:nvPr userDrawn="1"/>
        </p:nvGrpSpPr>
        <p:grpSpPr>
          <a:xfrm>
            <a:off x="10962579" y="5678327"/>
            <a:ext cx="1234800" cy="1051200"/>
            <a:chOff x="5626893" y="3026568"/>
            <a:chExt cx="937260" cy="800760"/>
          </a:xfrm>
        </p:grpSpPr>
        <p:sp>
          <p:nvSpPr>
            <p:cNvPr id="6" name="Freeform: Shape 5">
              <a:extLst>
                <a:ext uri="{FF2B5EF4-FFF2-40B4-BE49-F238E27FC236}">
                  <a16:creationId xmlns:a16="http://schemas.microsoft.com/office/drawing/2014/main" id="{986D725B-C8B7-4857-8DCF-509098B3EBCF}"/>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7" name="Freeform: Shape 6">
              <a:extLst>
                <a:ext uri="{FF2B5EF4-FFF2-40B4-BE49-F238E27FC236}">
                  <a16:creationId xmlns:a16="http://schemas.microsoft.com/office/drawing/2014/main" id="{173C972E-6FE4-4AF1-B19B-390A7B18152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grpSp>
        <p:nvGrpSpPr>
          <p:cNvPr id="8" name="Graphic 17">
            <a:extLst>
              <a:ext uri="{FF2B5EF4-FFF2-40B4-BE49-F238E27FC236}">
                <a16:creationId xmlns:a16="http://schemas.microsoft.com/office/drawing/2014/main" id="{E42C4569-97BD-4436-A31C-302D462BE14B}"/>
              </a:ext>
            </a:extLst>
          </p:cNvPr>
          <p:cNvGrpSpPr/>
          <p:nvPr userDrawn="1"/>
        </p:nvGrpSpPr>
        <p:grpSpPr>
          <a:xfrm>
            <a:off x="-12715" y="-12715"/>
            <a:ext cx="7434968" cy="5461207"/>
            <a:chOff x="-12715" y="-12715"/>
            <a:chExt cx="7434968" cy="5461207"/>
          </a:xfrm>
        </p:grpSpPr>
        <p:sp>
          <p:nvSpPr>
            <p:cNvPr id="9" name="Freeform: Shape 8">
              <a:extLst>
                <a:ext uri="{FF2B5EF4-FFF2-40B4-BE49-F238E27FC236}">
                  <a16:creationId xmlns:a16="http://schemas.microsoft.com/office/drawing/2014/main" id="{C2574DC6-7A49-4211-BDDA-016569EFBED9}"/>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10" name="Freeform: Shape 9">
              <a:extLst>
                <a:ext uri="{FF2B5EF4-FFF2-40B4-BE49-F238E27FC236}">
                  <a16:creationId xmlns:a16="http://schemas.microsoft.com/office/drawing/2014/main" id="{7EDD7C98-2863-4EA8-BCE4-6BF7B8733AB1}"/>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11" name="Freeform: Shape 10">
              <a:extLst>
                <a:ext uri="{FF2B5EF4-FFF2-40B4-BE49-F238E27FC236}">
                  <a16:creationId xmlns:a16="http://schemas.microsoft.com/office/drawing/2014/main" id="{DD8F5CBB-BC0C-423C-8316-AEB4F4AD5A2F}"/>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12" name="Freeform: Shape 11">
              <a:extLst>
                <a:ext uri="{FF2B5EF4-FFF2-40B4-BE49-F238E27FC236}">
                  <a16:creationId xmlns:a16="http://schemas.microsoft.com/office/drawing/2014/main" id="{6F1091BC-5731-4FA9-963E-93B37B0BA8B8}"/>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1625767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CE578D2-5B2C-433D-B97E-4B18F6337BF5}" type="datetimeFigureOut">
              <a:rPr lang="en-US" smtClean="0"/>
              <a:t>7/7/2026</a:t>
            </a:fld>
            <a:endParaRPr lang="en-US"/>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8" name="Graphic 16">
            <a:extLst>
              <a:ext uri="{FF2B5EF4-FFF2-40B4-BE49-F238E27FC236}">
                <a16:creationId xmlns:a16="http://schemas.microsoft.com/office/drawing/2014/main" id="{3033BB05-AC7F-48B0-8FF1-76C1A57CC991}"/>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A7E8CDE7-78DF-41D8-A119-0E54717510A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0" name="Freeform: Shape 9">
              <a:extLst>
                <a:ext uri="{FF2B5EF4-FFF2-40B4-BE49-F238E27FC236}">
                  <a16:creationId xmlns:a16="http://schemas.microsoft.com/office/drawing/2014/main" id="{3FA5CD6F-66AE-4AB9-8126-644BDF3FA43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11" name="Graphic 23">
            <a:extLst>
              <a:ext uri="{FF2B5EF4-FFF2-40B4-BE49-F238E27FC236}">
                <a16:creationId xmlns:a16="http://schemas.microsoft.com/office/drawing/2014/main" id="{922A30EC-095D-4B42-BCDF-2F6BCDF3305A}"/>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12" name="Graphic 6">
            <a:extLst>
              <a:ext uri="{FF2B5EF4-FFF2-40B4-BE49-F238E27FC236}">
                <a16:creationId xmlns:a16="http://schemas.microsoft.com/office/drawing/2014/main" id="{2B50A596-0FA1-4EC4-97CE-C8F97A20E918}"/>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105868C8-D269-4F75-AA05-4D5CF2722038}"/>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sz="1350" noProof="0" dirty="0"/>
          </a:p>
        </p:txBody>
      </p:sp>
      <p:sp>
        <p:nvSpPr>
          <p:cNvPr id="14" name="Freeform: Shape 13">
            <a:extLst>
              <a:ext uri="{FF2B5EF4-FFF2-40B4-BE49-F238E27FC236}">
                <a16:creationId xmlns:a16="http://schemas.microsoft.com/office/drawing/2014/main" id="{6D1443AB-AB38-4007-9EE8-2EDE69AA7205}"/>
              </a:ext>
            </a:extLst>
          </p:cNvPr>
          <p:cNvSpPr/>
          <p:nvPr userDrawn="1"/>
        </p:nvSpPr>
        <p:spPr>
          <a:xfrm>
            <a:off x="5972798" y="-12701"/>
            <a:ext cx="1486047"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sz="1350" noProof="0" dirty="0"/>
          </a:p>
        </p:txBody>
      </p:sp>
    </p:spTree>
    <p:extLst>
      <p:ext uri="{BB962C8B-B14F-4D97-AF65-F5344CB8AC3E}">
        <p14:creationId xmlns:p14="http://schemas.microsoft.com/office/powerpoint/2010/main" val="2089064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CE578D2-5B2C-433D-B97E-4B18F6337BF5}" type="datetimeFigureOut">
              <a:rPr lang="en-US" smtClean="0"/>
              <a:t>7/7/2026</a:t>
            </a:fld>
            <a:endParaRPr lang="en-US"/>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8" name="Graphic 16">
            <a:extLst>
              <a:ext uri="{FF2B5EF4-FFF2-40B4-BE49-F238E27FC236}">
                <a16:creationId xmlns:a16="http://schemas.microsoft.com/office/drawing/2014/main" id="{B87392F8-B998-4421-BBC3-614C48A82398}"/>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877C3C48-617C-40F0-9333-5EEF62F8C69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0" name="Freeform: Shape 9">
              <a:extLst>
                <a:ext uri="{FF2B5EF4-FFF2-40B4-BE49-F238E27FC236}">
                  <a16:creationId xmlns:a16="http://schemas.microsoft.com/office/drawing/2014/main" id="{013818A3-3742-403F-9AF1-C008454C245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3209750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78207412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72955428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sz="1350"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sz="1350"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sz="1350"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sz="1350"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sz="1350"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sz="1350"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sz="1350"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sz="1350"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sz="1350"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sz="1350"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sz="1350"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8"/>
            <a:ext cx="3963591" cy="858767"/>
          </a:xfrm>
        </p:spPr>
        <p:txBody>
          <a:bodyPr anchor="ctr" anchorCtr="0">
            <a:normAutofit/>
          </a:bodyPr>
          <a:lstStyle>
            <a:lvl1pPr marL="0" indent="0" algn="l">
              <a:buNone/>
              <a:defRPr sz="19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2"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05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40"/>
            <a:ext cx="4851352" cy="1827069"/>
          </a:xfrm>
        </p:spPr>
        <p:txBody>
          <a:bodyPr anchor="ctr" anchorCtr="0">
            <a:normAutofit/>
          </a:bodyPr>
          <a:lstStyle>
            <a:lvl1pPr algn="l">
              <a:defRPr sz="4125">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2" y="580666"/>
            <a:ext cx="1391775" cy="858837"/>
          </a:xfrm>
        </p:spPr>
        <p:txBody>
          <a:bodyPr>
            <a:normAutofit/>
          </a:bodyPr>
          <a:lstStyle>
            <a:lvl1pPr marL="0" indent="0" algn="ctr">
              <a:buNone/>
              <a:defRPr sz="195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4189691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sz="1350"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sz="1350"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9"/>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05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3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4075800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1"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1500" b="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3"/>
            <a:ext cx="3933620" cy="734415"/>
          </a:xfrm>
        </p:spPr>
        <p:txBody>
          <a:bodyPr anchor="b">
            <a:normAutofit/>
          </a:bodyPr>
          <a:lstStyle>
            <a:lvl1pPr>
              <a:defRPr sz="3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1" y="3392622"/>
            <a:ext cx="3913188" cy="2249488"/>
          </a:xfrm>
        </p:spPr>
        <p:txBody>
          <a:bodyPr>
            <a:normAutofit/>
          </a:bodyPr>
          <a:lstStyle>
            <a:lvl1pPr marL="135000" indent="-135000">
              <a:spcBef>
                <a:spcPts val="450"/>
              </a:spcBef>
              <a:buClr>
                <a:schemeClr val="accent2"/>
              </a:buClr>
              <a:defRPr sz="1200" b="0">
                <a:latin typeface="+mn-lt"/>
              </a:defRPr>
            </a:lvl1pPr>
            <a:lvl2pPr marL="342900" indent="0">
              <a:buNone/>
              <a:defRPr sz="1200">
                <a:latin typeface="Franklin Gothic Book" panose="020B0503020102020204" pitchFamily="34" charset="0"/>
              </a:defRPr>
            </a:lvl2pPr>
            <a:lvl3pPr>
              <a:defRPr sz="1200">
                <a:latin typeface="Franklin Gothic Book" panose="020B0503020102020204" pitchFamily="34" charset="0"/>
              </a:defRPr>
            </a:lvl3pPr>
            <a:lvl4pPr>
              <a:defRPr sz="1200">
                <a:latin typeface="Franklin Gothic Book" panose="020B0503020102020204" pitchFamily="34" charset="0"/>
              </a:defRPr>
            </a:lvl4pPr>
            <a:lvl5pPr>
              <a:defRPr sz="12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sz="1350"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sz="1350"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sz="1350"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8" y="209526"/>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050"/>
            </a:lvl1pPr>
          </a:lstStyle>
          <a:p>
            <a:r>
              <a:rPr lang="en-US" noProof="0"/>
              <a:t>Click icon to add picture</a:t>
            </a:r>
            <a:endParaRPr lang="en-US" noProof="0" dirty="0"/>
          </a:p>
        </p:txBody>
      </p:sp>
    </p:spTree>
    <p:extLst>
      <p:ext uri="{BB962C8B-B14F-4D97-AF65-F5344CB8AC3E}">
        <p14:creationId xmlns:p14="http://schemas.microsoft.com/office/powerpoint/2010/main" val="3285435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8"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5" y="895261"/>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1500" b="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2" y="3401291"/>
            <a:ext cx="4347933" cy="693295"/>
          </a:xfrm>
        </p:spPr>
        <p:txBody>
          <a:bodyPr>
            <a:normAutofit/>
          </a:bodyPr>
          <a:lstStyle>
            <a:lvl1pPr marL="0" indent="0">
              <a:spcBef>
                <a:spcPts val="450"/>
              </a:spcBef>
              <a:buClr>
                <a:schemeClr val="accent2"/>
              </a:buClr>
              <a:buNone/>
              <a:defRPr sz="1200">
                <a:solidFill>
                  <a:schemeClr val="accent4"/>
                </a:solidFill>
                <a:latin typeface="+mn-lt"/>
              </a:defRPr>
            </a:lvl1pPr>
            <a:lvl2pPr marL="342900" indent="0">
              <a:buNone/>
              <a:defRPr sz="1200">
                <a:latin typeface="Franklin Gothic Book" panose="020B0503020102020204" pitchFamily="34" charset="0"/>
              </a:defRPr>
            </a:lvl2pPr>
            <a:lvl3pPr>
              <a:defRPr sz="1200">
                <a:latin typeface="Franklin Gothic Book" panose="020B0503020102020204" pitchFamily="34" charset="0"/>
              </a:defRPr>
            </a:lvl3pPr>
            <a:lvl4pPr>
              <a:defRPr sz="1200">
                <a:latin typeface="Franklin Gothic Book" panose="020B0503020102020204" pitchFamily="34" charset="0"/>
              </a:defRPr>
            </a:lvl4pPr>
            <a:lvl5pPr>
              <a:defRPr sz="12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2" y="4200311"/>
            <a:ext cx="4347933" cy="1408743"/>
          </a:xfrm>
        </p:spPr>
        <p:txBody>
          <a:bodyPr>
            <a:normAutofit/>
          </a:bodyPr>
          <a:lstStyle>
            <a:lvl1pPr marL="135000" indent="-135000">
              <a:spcBef>
                <a:spcPts val="450"/>
              </a:spcBef>
              <a:buClr>
                <a:schemeClr val="accent2"/>
              </a:buClr>
              <a:defRPr sz="1200">
                <a:solidFill>
                  <a:schemeClr val="accent4"/>
                </a:solidFill>
                <a:latin typeface="+mn-lt"/>
              </a:defRPr>
            </a:lvl1pPr>
            <a:lvl2pPr marL="342900" indent="0">
              <a:buNone/>
              <a:defRPr sz="1200">
                <a:latin typeface="Franklin Gothic Book" panose="020B0503020102020204" pitchFamily="34" charset="0"/>
              </a:defRPr>
            </a:lvl2pPr>
            <a:lvl3pPr>
              <a:defRPr sz="1200">
                <a:latin typeface="Franklin Gothic Book" panose="020B0503020102020204" pitchFamily="34" charset="0"/>
              </a:defRPr>
            </a:lvl3pPr>
            <a:lvl4pPr>
              <a:defRPr sz="1200">
                <a:latin typeface="Franklin Gothic Book" panose="020B0503020102020204" pitchFamily="34" charset="0"/>
              </a:defRPr>
            </a:lvl4pPr>
            <a:lvl5pPr>
              <a:defRPr sz="12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sz="1350"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sz="1350"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sz="1350"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2"/>
            <a:ext cx="6065967"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050"/>
            </a:lvl1pPr>
          </a:lstStyle>
          <a:p>
            <a:r>
              <a:rPr lang="en-US" noProof="0"/>
              <a:t>Click icon to add picture</a:t>
            </a:r>
            <a:endParaRPr lang="en-US" noProof="0" dirty="0"/>
          </a:p>
        </p:txBody>
      </p:sp>
    </p:spTree>
    <p:extLst>
      <p:ext uri="{BB962C8B-B14F-4D97-AF65-F5344CB8AC3E}">
        <p14:creationId xmlns:p14="http://schemas.microsoft.com/office/powerpoint/2010/main" val="1657951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51"/>
            <a:ext cx="4593600" cy="600075"/>
          </a:xfrm>
        </p:spPr>
        <p:txBody>
          <a:bodyPr anchor="b">
            <a:normAutofit/>
          </a:bodyPr>
          <a:lstStyle>
            <a:lvl1pPr marL="0" indent="0">
              <a:buNone/>
              <a:defRPr sz="1875" b="1">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8" y="3248025"/>
            <a:ext cx="4573339" cy="2311872"/>
          </a:xfrm>
        </p:spPr>
        <p:txBody>
          <a:bodyPr>
            <a:normAutofit/>
          </a:bodyPr>
          <a:lstStyle>
            <a:lvl1pPr>
              <a:buClr>
                <a:schemeClr val="accent2"/>
              </a:buClr>
              <a:defRPr sz="1200">
                <a:latin typeface="+mn-lt"/>
              </a:defRPr>
            </a:lvl1pPr>
            <a:lvl2pPr>
              <a:buClr>
                <a:schemeClr val="accent2"/>
              </a:buClr>
              <a:defRPr sz="1200">
                <a:latin typeface="+mn-lt"/>
              </a:defRPr>
            </a:lvl2pPr>
            <a:lvl3pPr>
              <a:buClr>
                <a:schemeClr val="accent2"/>
              </a:buClr>
              <a:defRPr sz="1200">
                <a:latin typeface="Franklin Gothic Book" panose="020B0503020102020204" pitchFamily="34" charset="0"/>
              </a:defRPr>
            </a:lvl3pPr>
            <a:lvl4pPr>
              <a:buClr>
                <a:schemeClr val="accent2"/>
              </a:buClr>
              <a:defRPr sz="1200">
                <a:latin typeface="Franklin Gothic Book" panose="020B0503020102020204" pitchFamily="34" charset="0"/>
              </a:defRPr>
            </a:lvl4pPr>
            <a:lvl5pPr>
              <a:buClr>
                <a:schemeClr val="accent2"/>
              </a:buClr>
              <a:defRPr sz="12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51"/>
            <a:ext cx="5076011" cy="600075"/>
          </a:xfrm>
        </p:spPr>
        <p:txBody>
          <a:bodyPr anchor="b">
            <a:normAutofit/>
          </a:bodyPr>
          <a:lstStyle>
            <a:lvl1pPr marL="0" indent="0">
              <a:buNone/>
              <a:defRPr sz="1875" b="1">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4" y="3248025"/>
            <a:ext cx="5073411" cy="2311872"/>
          </a:xfrm>
        </p:spPr>
        <p:txBody>
          <a:bodyPr>
            <a:normAutofit/>
          </a:bodyPr>
          <a:lstStyle>
            <a:lvl1pPr>
              <a:buClr>
                <a:schemeClr val="accent2"/>
              </a:buClr>
              <a:defRPr sz="1200">
                <a:latin typeface="+mn-lt"/>
              </a:defRPr>
            </a:lvl1pPr>
            <a:lvl2pPr>
              <a:buClr>
                <a:schemeClr val="accent2"/>
              </a:buClr>
              <a:defRPr sz="1200">
                <a:latin typeface="+mn-lt"/>
              </a:defRPr>
            </a:lvl2pPr>
            <a:lvl3pPr>
              <a:buClr>
                <a:schemeClr val="accent2"/>
              </a:buClr>
              <a:defRPr sz="1200">
                <a:latin typeface="Franklin Gothic Book" panose="020B0503020102020204" pitchFamily="34" charset="0"/>
              </a:defRPr>
            </a:lvl3pPr>
            <a:lvl4pPr>
              <a:buClr>
                <a:schemeClr val="accent2"/>
              </a:buClr>
              <a:defRPr sz="1200">
                <a:latin typeface="Franklin Gothic Book" panose="020B0503020102020204" pitchFamily="34" charset="0"/>
              </a:defRPr>
            </a:lvl4pPr>
            <a:lvl5pPr>
              <a:buClr>
                <a:schemeClr val="accent2"/>
              </a:buClr>
              <a:defRPr sz="12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1500" b="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1" y="5658795"/>
            <a:ext cx="1842059"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sz="1350"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6"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sz="1350" noProof="0" dirty="0"/>
          </a:p>
        </p:txBody>
      </p:sp>
    </p:spTree>
    <p:extLst>
      <p:ext uri="{BB962C8B-B14F-4D97-AF65-F5344CB8AC3E}">
        <p14:creationId xmlns:p14="http://schemas.microsoft.com/office/powerpoint/2010/main" val="6952286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1" y="842708"/>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1"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1500" b="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90"/>
            <a:ext cx="6121400" cy="4090987"/>
          </a:xfrm>
        </p:spPr>
        <p:txBody>
          <a:bodyPr anchor="ctr" anchorCtr="0">
            <a:normAutofit/>
          </a:bodyPr>
          <a:lstStyle>
            <a:lvl1pPr marL="0" indent="0" algn="ctr">
              <a:buNone/>
              <a:defRPr sz="105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7"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sz="1350" noProof="0" dirty="0"/>
          </a:p>
        </p:txBody>
      </p:sp>
    </p:spTree>
    <p:extLst>
      <p:ext uri="{BB962C8B-B14F-4D97-AF65-F5344CB8AC3E}">
        <p14:creationId xmlns:p14="http://schemas.microsoft.com/office/powerpoint/2010/main" val="540151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1" y="842708"/>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1"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1500" b="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90"/>
            <a:ext cx="6121400" cy="4090987"/>
          </a:xfrm>
        </p:spPr>
        <p:txBody>
          <a:bodyPr anchor="ctr" anchorCtr="0">
            <a:normAutofit/>
          </a:bodyPr>
          <a:lstStyle>
            <a:lvl1pPr marL="0" indent="0" algn="ctr">
              <a:buNone/>
              <a:defRPr sz="105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29" y="5658795"/>
            <a:ext cx="1842059"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sz="1350"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4"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sz="1350" noProof="0" dirty="0"/>
          </a:p>
        </p:txBody>
      </p:sp>
    </p:spTree>
    <p:extLst>
      <p:ext uri="{BB962C8B-B14F-4D97-AF65-F5344CB8AC3E}">
        <p14:creationId xmlns:p14="http://schemas.microsoft.com/office/powerpoint/2010/main" val="1041400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sz="1350"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sz="1350"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1500" b="1">
                <a:solidFill>
                  <a:schemeClr val="bg1"/>
                </a:solidFill>
              </a:defRPr>
            </a:lvl1pPr>
          </a:lstStyle>
          <a:p>
            <a:pPr marL="171450" lvl="0" indent="-17145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5"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5" y="919127"/>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755490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15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05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sz="1350"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8" y="2995523"/>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sz="1350"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5"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sz="1350"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7"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sz="1350" noProof="0" dirty="0"/>
          </a:p>
        </p:txBody>
      </p:sp>
    </p:spTree>
    <p:extLst>
      <p:ext uri="{BB962C8B-B14F-4D97-AF65-F5344CB8AC3E}">
        <p14:creationId xmlns:p14="http://schemas.microsoft.com/office/powerpoint/2010/main" val="2575043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sz="1350"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sz="1350"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30" y="5240536"/>
            <a:ext cx="1486047"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sz="1350"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81"/>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sz="1350"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sz="1350"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6"/>
            <a:ext cx="4445439"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sz="1350"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5"/>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sz="1350"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7"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6"/>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sz="1350"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1"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sz="1350"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5" y="2045088"/>
            <a:ext cx="4821219" cy="1325563"/>
          </a:xfrm>
        </p:spPr>
        <p:txBody>
          <a:bodyPr>
            <a:normAutofit/>
          </a:bodyPr>
          <a:lstStyle>
            <a:lvl1pPr algn="ctr">
              <a:defRPr sz="4125">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6"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sz="1350"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sz="1350"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sz="1350"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05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9" y="4052877"/>
            <a:ext cx="3689627" cy="642938"/>
          </a:xfrm>
        </p:spPr>
        <p:txBody>
          <a:bodyPr anchor="ctr" anchorCtr="0">
            <a:noAutofit/>
          </a:bodyPr>
          <a:lstStyle>
            <a:lvl1pPr marL="0" indent="0">
              <a:buNone/>
              <a:defRPr sz="1950" b="1">
                <a:solidFill>
                  <a:schemeClr val="bg1"/>
                </a:solidFill>
              </a:defRPr>
            </a:lvl1pPr>
            <a:lvl2pPr marL="342900" indent="0">
              <a:buNone/>
              <a:defRPr sz="1950">
                <a:solidFill>
                  <a:schemeClr val="bg1"/>
                </a:solidFill>
              </a:defRPr>
            </a:lvl2pPr>
            <a:lvl3pPr marL="685800" indent="0">
              <a:buNone/>
              <a:defRPr sz="1950">
                <a:solidFill>
                  <a:schemeClr val="bg1"/>
                </a:solidFill>
              </a:defRPr>
            </a:lvl3pPr>
            <a:lvl4pPr marL="1028700" indent="0">
              <a:buNone/>
              <a:defRPr sz="1950">
                <a:solidFill>
                  <a:schemeClr val="bg1"/>
                </a:solidFill>
              </a:defRPr>
            </a:lvl4pPr>
            <a:lvl5pPr marL="1371600" indent="0">
              <a:buNone/>
              <a:defRPr sz="195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8283235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sz="1350"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sz="1350"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sz="1350"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sz="1350"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sz="1350"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sz="1350"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sz="1350"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sz="1350"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sz="1350"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sz="1350"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sz="1350"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3" y="2818995"/>
            <a:ext cx="4851352" cy="1827069"/>
          </a:xfrm>
        </p:spPr>
        <p:txBody>
          <a:bodyPr anchor="ctr" anchorCtr="0">
            <a:normAutofit/>
          </a:bodyPr>
          <a:lstStyle>
            <a:lvl1pPr algn="l">
              <a:defRPr sz="4125">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80" y="2826510"/>
            <a:ext cx="4975641" cy="1655762"/>
          </a:xfrm>
        </p:spPr>
        <p:txBody>
          <a:bodyPr anchor="ctr">
            <a:normAutofit/>
          </a:bodyPr>
          <a:lstStyle>
            <a:lvl1pPr marL="0" indent="0" algn="l">
              <a:buFont typeface="Arial" panose="020B0604020202020204" pitchFamily="34" charset="0"/>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CLICK TO EDIT MASTER SUBTITLE STYLE</a:t>
            </a:r>
          </a:p>
        </p:txBody>
      </p:sp>
    </p:spTree>
    <p:extLst>
      <p:ext uri="{BB962C8B-B14F-4D97-AF65-F5344CB8AC3E}">
        <p14:creationId xmlns:p14="http://schemas.microsoft.com/office/powerpoint/2010/main" val="2978043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sz="1350"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sz="1350"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3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6001"/>
            <a:ext cx="7319700" cy="1500187"/>
          </a:xfrm>
        </p:spPr>
        <p:txBody>
          <a:bodyPr>
            <a:normAutofit/>
          </a:bodyPr>
          <a:lstStyle>
            <a:lvl1pPr marL="0" indent="0" algn="ctr">
              <a:buFont typeface="Arial" panose="020B0604020202020204" pitchFamily="34" charset="0"/>
              <a:buNone/>
              <a:defRPr sz="21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2625088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5" y="354493"/>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6"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9362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5" y="354493"/>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7"/>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7"/>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1738497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1"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9" y="1942691"/>
            <a:ext cx="5157787" cy="562385"/>
          </a:xfrm>
        </p:spPr>
        <p:txBody>
          <a:bodyPr anchor="b"/>
          <a:lstStyle>
            <a:lvl1pPr marL="0" indent="0">
              <a:buNone/>
              <a:defRPr sz="1800" b="1">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9"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1" y="1942691"/>
            <a:ext cx="5183188" cy="562385"/>
          </a:xfrm>
        </p:spPr>
        <p:txBody>
          <a:bodyPr anchor="b"/>
          <a:lstStyle>
            <a:lvl1pPr marL="0" indent="0">
              <a:buNone/>
              <a:defRPr sz="1800" b="1">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1"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766558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7"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sz="1350"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90"/>
            <a:ext cx="6172200" cy="433053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4"/>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5" y="721375"/>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36596151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5"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7"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sz="1350"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90"/>
            <a:ext cx="6172200" cy="433053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35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3" y="725130"/>
            <a:ext cx="383327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3820473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5" y="354493"/>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30292333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sz="1350"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5"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sz="1350"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5" y="354493"/>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2" y="2373246"/>
            <a:ext cx="9303119" cy="2111508"/>
          </a:xfrm>
        </p:spPr>
        <p:txBody>
          <a:bodyPr anchor="ctr">
            <a:normAutofit/>
          </a:bodyPr>
          <a:lstStyle>
            <a:lvl1pPr marL="0" indent="0" algn="ctr">
              <a:buNone/>
              <a:defRPr sz="4500"/>
            </a:lvl1pPr>
            <a:lvl2pPr marL="342900" indent="0">
              <a:buNone/>
              <a:defRPr/>
            </a:lvl2pPr>
          </a:lstStyle>
          <a:p>
            <a:pPr lvl="0"/>
            <a:r>
              <a:rPr lang="en-US" noProof="0"/>
              <a:t>Edit Master text styles</a:t>
            </a:r>
          </a:p>
        </p:txBody>
      </p:sp>
    </p:spTree>
    <p:extLst>
      <p:ext uri="{BB962C8B-B14F-4D97-AF65-F5344CB8AC3E}">
        <p14:creationId xmlns:p14="http://schemas.microsoft.com/office/powerpoint/2010/main" val="2922599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sz="1350"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sz="1350"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sz="1350"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sz="1350"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sz="1350"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sz="1350" noProof="0" dirty="0"/>
            </a:p>
          </p:txBody>
        </p:sp>
      </p:grpSp>
    </p:spTree>
    <p:extLst>
      <p:ext uri="{BB962C8B-B14F-4D97-AF65-F5344CB8AC3E}">
        <p14:creationId xmlns:p14="http://schemas.microsoft.com/office/powerpoint/2010/main" val="33470916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sz="1350"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1" y="1896003"/>
            <a:ext cx="528639" cy="1092200"/>
          </a:xfrm>
        </p:spPr>
        <p:txBody>
          <a:bodyPr>
            <a:normAutofit/>
          </a:bodyPr>
          <a:lstStyle>
            <a:lvl1pPr marL="0" indent="0">
              <a:buNone/>
              <a:defRPr sz="525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1" cy="800100"/>
          </a:xfrm>
        </p:spPr>
        <p:txBody>
          <a:bodyPr>
            <a:normAutofit/>
          </a:bodyPr>
          <a:lstStyle>
            <a:lvl1pPr marL="0" indent="0">
              <a:buNone/>
              <a:defRPr sz="1875"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1" y="1896003"/>
            <a:ext cx="528639" cy="1092200"/>
          </a:xfrm>
        </p:spPr>
        <p:txBody>
          <a:bodyPr>
            <a:normAutofit/>
          </a:bodyPr>
          <a:lstStyle>
            <a:lvl1pPr marL="0" indent="0">
              <a:buNone/>
              <a:defRPr sz="525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9" cy="800100"/>
          </a:xfrm>
        </p:spPr>
        <p:txBody>
          <a:bodyPr>
            <a:normAutofit/>
          </a:bodyPr>
          <a:lstStyle>
            <a:lvl1pPr marL="0" indent="0">
              <a:buNone/>
              <a:defRPr sz="1875"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4" y="1913782"/>
            <a:ext cx="528639" cy="1092200"/>
          </a:xfrm>
        </p:spPr>
        <p:txBody>
          <a:bodyPr>
            <a:normAutofit/>
          </a:bodyPr>
          <a:lstStyle>
            <a:lvl1pPr marL="0" indent="0">
              <a:buNone/>
              <a:defRPr sz="525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7" y="2105869"/>
            <a:ext cx="2959116" cy="800100"/>
          </a:xfrm>
        </p:spPr>
        <p:txBody>
          <a:bodyPr>
            <a:normAutofit/>
          </a:bodyPr>
          <a:lstStyle>
            <a:lvl1pPr marL="0" indent="0">
              <a:buNone/>
              <a:defRPr sz="1875"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5" y="2943573"/>
            <a:ext cx="1698625" cy="800100"/>
          </a:xfrm>
        </p:spPr>
        <p:txBody>
          <a:bodyPr>
            <a:normAutofit/>
          </a:bodyPr>
          <a:lstStyle>
            <a:lvl1pPr marL="0" indent="0">
              <a:buNone/>
              <a:defRPr sz="12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9" y="2943573"/>
            <a:ext cx="1698625" cy="800100"/>
          </a:xfrm>
        </p:spPr>
        <p:txBody>
          <a:bodyPr>
            <a:normAutofit/>
          </a:bodyPr>
          <a:lstStyle>
            <a:lvl1pPr marL="0" indent="0">
              <a:buNone/>
              <a:defRPr sz="12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4" y="2943573"/>
            <a:ext cx="1698625" cy="800100"/>
          </a:xfrm>
        </p:spPr>
        <p:txBody>
          <a:bodyPr>
            <a:normAutofit/>
          </a:bodyPr>
          <a:lstStyle>
            <a:lvl1pPr marL="0" indent="0">
              <a:buNone/>
              <a:defRPr sz="12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6" y="2942030"/>
            <a:ext cx="3517877" cy="800100"/>
          </a:xfrm>
        </p:spPr>
        <p:txBody>
          <a:bodyPr>
            <a:normAutofit/>
          </a:bodyPr>
          <a:lstStyle>
            <a:lvl1pPr marL="0" indent="0">
              <a:buNone/>
              <a:defRPr sz="12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3" y="5607548"/>
            <a:ext cx="3397251" cy="800100"/>
          </a:xfrm>
        </p:spPr>
        <p:txBody>
          <a:bodyPr>
            <a:normAutofit/>
          </a:bodyPr>
          <a:lstStyle>
            <a:lvl1pPr marL="0" indent="0">
              <a:buNone/>
              <a:defRPr sz="12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3" y="4909834"/>
            <a:ext cx="1698625" cy="800100"/>
          </a:xfrm>
        </p:spPr>
        <p:txBody>
          <a:bodyPr>
            <a:normAutofit/>
          </a:bodyPr>
          <a:lstStyle>
            <a:lvl1pPr marL="0" indent="0">
              <a:buNone/>
              <a:defRPr sz="12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2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05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05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05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05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6629165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658115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045635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30842341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3241685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395542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0531188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789528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171338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1545246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1026163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8011876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3967555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3519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712029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056511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580701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259775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7767256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38429892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129203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18969901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4">
            <a:alphaModFix amt="1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noProof="0"/>
              <a:t>MM.DD.20XX</a:t>
            </a:r>
            <a:endParaRPr lang="en-US" noProof="0"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noProof="0"/>
              <a:t>ADD A FOOTER</a:t>
            </a:r>
            <a:endParaRPr lang="en-US" noProof="0"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102197369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706" r:id="rId27"/>
    <p:sldLayoutId id="2147483707" r:id="rId28"/>
    <p:sldLayoutId id="2147483708" r:id="rId29"/>
    <p:sldLayoutId id="2147483709" r:id="rId30"/>
    <p:sldLayoutId id="2147483710" r:id="rId31"/>
    <p:sldLayoutId id="2147483711" r:id="rId3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120" userDrawn="1">
          <p15:clr>
            <a:srgbClr val="F26B43"/>
          </p15:clr>
        </p15:guide>
        <p15:guide id="3" pos="765" userDrawn="1">
          <p15:clr>
            <a:srgbClr val="F26B43"/>
          </p15:clr>
        </p15:guide>
        <p15:guide id="4" pos="9475" userDrawn="1">
          <p15:clr>
            <a:srgbClr val="F26B43"/>
          </p15:clr>
        </p15:guide>
        <p15:guide id="5" orient="horz" pos="3748" userDrawn="1">
          <p15:clr>
            <a:srgbClr val="F26B43"/>
          </p15:clr>
        </p15:guide>
        <p15:guide id="6" pos="4333" userDrawn="1">
          <p15:clr>
            <a:srgbClr val="F26B43"/>
          </p15:clr>
        </p15:guide>
        <p15:guide id="7" pos="5907" userDrawn="1">
          <p15:clr>
            <a:srgbClr val="F26B43"/>
          </p15:clr>
        </p15:guide>
        <p15:guide id="8"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107341366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0.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41.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2" Type="http://schemas.openxmlformats.org/officeDocument/2006/relationships/hyperlink" Target="mailto:parents@smrc.lancs.sch.uk" TargetMode="Externa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7A02F-BA8B-36FA-A9C4-978435731439}"/>
              </a:ext>
            </a:extLst>
          </p:cNvPr>
          <p:cNvPicPr>
            <a:picLocks noChangeAspect="1"/>
          </p:cNvPicPr>
          <p:nvPr/>
        </p:nvPicPr>
        <p:blipFill rotWithShape="1">
          <a:blip r:embed="rId2"/>
          <a:srcRect t="21679"/>
          <a:stretch/>
        </p:blipFill>
        <p:spPr>
          <a:xfrm>
            <a:off x="8188" y="35907"/>
            <a:ext cx="12183812" cy="6788938"/>
          </a:xfrm>
          <a:custGeom>
            <a:avLst/>
            <a:gdLst/>
            <a:ahLst/>
            <a:cxnLst/>
            <a:rect l="l" t="t" r="r" b="b"/>
            <a:pathLst>
              <a:path w="12192000" h="7071741">
                <a:moveTo>
                  <a:pt x="5524297" y="946579"/>
                </a:moveTo>
                <a:cubicBezTo>
                  <a:pt x="5529009" y="946579"/>
                  <a:pt x="5532458" y="947841"/>
                  <a:pt x="5534646" y="950365"/>
                </a:cubicBezTo>
                <a:cubicBezTo>
                  <a:pt x="5536833" y="952889"/>
                  <a:pt x="5537927" y="956844"/>
                  <a:pt x="5537927" y="962229"/>
                </a:cubicBezTo>
                <a:cubicBezTo>
                  <a:pt x="5537927" y="975018"/>
                  <a:pt x="5532122" y="995042"/>
                  <a:pt x="5520511" y="1022303"/>
                </a:cubicBezTo>
                <a:cubicBezTo>
                  <a:pt x="5508900" y="1049563"/>
                  <a:pt x="5498971" y="1071860"/>
                  <a:pt x="5490726" y="1089192"/>
                </a:cubicBezTo>
                <a:cubicBezTo>
                  <a:pt x="5482480" y="1106524"/>
                  <a:pt x="5475834" y="1118809"/>
                  <a:pt x="5470786" y="1126044"/>
                </a:cubicBezTo>
                <a:cubicBezTo>
                  <a:pt x="5465737" y="1133280"/>
                  <a:pt x="5458501" y="1142030"/>
                  <a:pt x="5449078" y="1152295"/>
                </a:cubicBezTo>
                <a:cubicBezTo>
                  <a:pt x="5439654" y="1162560"/>
                  <a:pt x="5429726" y="1167692"/>
                  <a:pt x="5419293" y="1167692"/>
                </a:cubicBezTo>
                <a:cubicBezTo>
                  <a:pt x="5416600" y="1167692"/>
                  <a:pt x="5414581" y="1166851"/>
                  <a:pt x="5413235" y="1165168"/>
                </a:cubicBezTo>
                <a:cubicBezTo>
                  <a:pt x="5411889" y="1163486"/>
                  <a:pt x="5411216" y="1161130"/>
                  <a:pt x="5411216" y="1158101"/>
                </a:cubicBezTo>
                <a:cubicBezTo>
                  <a:pt x="5411216" y="1149014"/>
                  <a:pt x="5417779" y="1129157"/>
                  <a:pt x="5430904" y="1098531"/>
                </a:cubicBezTo>
                <a:cubicBezTo>
                  <a:pt x="5444030" y="1067905"/>
                  <a:pt x="5457155" y="1039972"/>
                  <a:pt x="5470281" y="1014730"/>
                </a:cubicBezTo>
                <a:cubicBezTo>
                  <a:pt x="5483406" y="989489"/>
                  <a:pt x="5494091" y="971820"/>
                  <a:pt x="5502337" y="961724"/>
                </a:cubicBezTo>
                <a:cubicBezTo>
                  <a:pt x="5510582" y="951627"/>
                  <a:pt x="5517902" y="946579"/>
                  <a:pt x="5524297" y="946579"/>
                </a:cubicBezTo>
                <a:close/>
                <a:moveTo>
                  <a:pt x="3571671" y="946579"/>
                </a:moveTo>
                <a:cubicBezTo>
                  <a:pt x="3576383" y="946579"/>
                  <a:pt x="3579833" y="947841"/>
                  <a:pt x="3582021" y="950365"/>
                </a:cubicBezTo>
                <a:cubicBezTo>
                  <a:pt x="3584208" y="952889"/>
                  <a:pt x="3585302" y="956844"/>
                  <a:pt x="3585302" y="962229"/>
                </a:cubicBezTo>
                <a:cubicBezTo>
                  <a:pt x="3585302" y="975018"/>
                  <a:pt x="3579496" y="995042"/>
                  <a:pt x="3567886" y="1022303"/>
                </a:cubicBezTo>
                <a:cubicBezTo>
                  <a:pt x="3556275" y="1049563"/>
                  <a:pt x="3546346" y="1071860"/>
                  <a:pt x="3538101" y="1089192"/>
                </a:cubicBezTo>
                <a:cubicBezTo>
                  <a:pt x="3529855" y="1106524"/>
                  <a:pt x="3523209" y="1118809"/>
                  <a:pt x="3518160" y="1126044"/>
                </a:cubicBezTo>
                <a:cubicBezTo>
                  <a:pt x="3513112" y="1133280"/>
                  <a:pt x="3505876" y="1142030"/>
                  <a:pt x="3496453" y="1152295"/>
                </a:cubicBezTo>
                <a:cubicBezTo>
                  <a:pt x="3487029" y="1162560"/>
                  <a:pt x="3477101" y="1167692"/>
                  <a:pt x="3466668" y="1167692"/>
                </a:cubicBezTo>
                <a:cubicBezTo>
                  <a:pt x="3463976" y="1167692"/>
                  <a:pt x="3461956" y="1166851"/>
                  <a:pt x="3460610" y="1165168"/>
                </a:cubicBezTo>
                <a:cubicBezTo>
                  <a:pt x="3459264" y="1163486"/>
                  <a:pt x="3458591" y="1161130"/>
                  <a:pt x="3458591" y="1158101"/>
                </a:cubicBezTo>
                <a:cubicBezTo>
                  <a:pt x="3458591" y="1149014"/>
                  <a:pt x="3465154" y="1129157"/>
                  <a:pt x="3478279" y="1098531"/>
                </a:cubicBezTo>
                <a:cubicBezTo>
                  <a:pt x="3491404" y="1067905"/>
                  <a:pt x="3504530" y="1039972"/>
                  <a:pt x="3517655" y="1014730"/>
                </a:cubicBezTo>
                <a:cubicBezTo>
                  <a:pt x="3530781" y="989489"/>
                  <a:pt x="3541466" y="971820"/>
                  <a:pt x="3549712" y="961724"/>
                </a:cubicBezTo>
                <a:cubicBezTo>
                  <a:pt x="3557957" y="951627"/>
                  <a:pt x="3565277" y="946579"/>
                  <a:pt x="3571671" y="946579"/>
                </a:cubicBezTo>
                <a:close/>
                <a:moveTo>
                  <a:pt x="1886185" y="938502"/>
                </a:moveTo>
                <a:cubicBezTo>
                  <a:pt x="1890897" y="938502"/>
                  <a:pt x="1893926" y="939843"/>
                  <a:pt x="1895272" y="942525"/>
                </a:cubicBezTo>
                <a:cubicBezTo>
                  <a:pt x="1896618" y="945207"/>
                  <a:pt x="1897291" y="949061"/>
                  <a:pt x="1897291" y="954088"/>
                </a:cubicBezTo>
                <a:cubicBezTo>
                  <a:pt x="1897291" y="972183"/>
                  <a:pt x="1887700" y="993043"/>
                  <a:pt x="1868516" y="1016667"/>
                </a:cubicBezTo>
                <a:cubicBezTo>
                  <a:pt x="1849333" y="1040291"/>
                  <a:pt x="1827962" y="1053444"/>
                  <a:pt x="1804404" y="1056126"/>
                </a:cubicBezTo>
                <a:cubicBezTo>
                  <a:pt x="1808106" y="1046408"/>
                  <a:pt x="1812901" y="1035601"/>
                  <a:pt x="1818791" y="1023703"/>
                </a:cubicBezTo>
                <a:cubicBezTo>
                  <a:pt x="1824680" y="1011805"/>
                  <a:pt x="1831832" y="998652"/>
                  <a:pt x="1840246" y="984244"/>
                </a:cubicBezTo>
                <a:cubicBezTo>
                  <a:pt x="1848660" y="969835"/>
                  <a:pt x="1856569" y="958609"/>
                  <a:pt x="1863973" y="950566"/>
                </a:cubicBezTo>
                <a:cubicBezTo>
                  <a:pt x="1871377" y="942523"/>
                  <a:pt x="1878781" y="938502"/>
                  <a:pt x="1886185" y="938502"/>
                </a:cubicBezTo>
                <a:close/>
                <a:moveTo>
                  <a:pt x="5503599" y="929920"/>
                </a:moveTo>
                <a:cubicBezTo>
                  <a:pt x="5459174" y="929920"/>
                  <a:pt x="5418704" y="949860"/>
                  <a:pt x="5382189" y="989742"/>
                </a:cubicBezTo>
                <a:cubicBezTo>
                  <a:pt x="5345673" y="1029623"/>
                  <a:pt x="5327415" y="1069420"/>
                  <a:pt x="5327415" y="1109133"/>
                </a:cubicBezTo>
                <a:cubicBezTo>
                  <a:pt x="5327415" y="1129999"/>
                  <a:pt x="5333894" y="1146911"/>
                  <a:pt x="5346851" y="1159868"/>
                </a:cubicBezTo>
                <a:cubicBezTo>
                  <a:pt x="5359808" y="1172825"/>
                  <a:pt x="5376383" y="1179303"/>
                  <a:pt x="5396576" y="1179303"/>
                </a:cubicBezTo>
                <a:cubicBezTo>
                  <a:pt x="5415423" y="1179303"/>
                  <a:pt x="5430820" y="1174928"/>
                  <a:pt x="5442768" y="1166178"/>
                </a:cubicBezTo>
                <a:cubicBezTo>
                  <a:pt x="5454715" y="1157428"/>
                  <a:pt x="5467252" y="1143293"/>
                  <a:pt x="5480377" y="1123773"/>
                </a:cubicBezTo>
                <a:cubicBezTo>
                  <a:pt x="5480377" y="1142283"/>
                  <a:pt x="5484584" y="1156166"/>
                  <a:pt x="5492998" y="1165421"/>
                </a:cubicBezTo>
                <a:cubicBezTo>
                  <a:pt x="5501411" y="1174676"/>
                  <a:pt x="5514032" y="1179303"/>
                  <a:pt x="5530860" y="1179303"/>
                </a:cubicBezTo>
                <a:cubicBezTo>
                  <a:pt x="5551726" y="1179303"/>
                  <a:pt x="5569563" y="1174676"/>
                  <a:pt x="5584371" y="1165421"/>
                </a:cubicBezTo>
                <a:cubicBezTo>
                  <a:pt x="5599179" y="1156166"/>
                  <a:pt x="5611547" y="1144723"/>
                  <a:pt x="5621476" y="1131093"/>
                </a:cubicBezTo>
                <a:cubicBezTo>
                  <a:pt x="5631404" y="1117462"/>
                  <a:pt x="5641080" y="1101897"/>
                  <a:pt x="5650503" y="1084396"/>
                </a:cubicBezTo>
                <a:lnTo>
                  <a:pt x="5643940" y="1081367"/>
                </a:lnTo>
                <a:cubicBezTo>
                  <a:pt x="5636200" y="1096512"/>
                  <a:pt x="5627534" y="1110227"/>
                  <a:pt x="5617942" y="1122511"/>
                </a:cubicBezTo>
                <a:cubicBezTo>
                  <a:pt x="5608351" y="1134795"/>
                  <a:pt x="5599347" y="1144302"/>
                  <a:pt x="5590934" y="1151033"/>
                </a:cubicBezTo>
                <a:cubicBezTo>
                  <a:pt x="5582521" y="1157764"/>
                  <a:pt x="5575958" y="1161130"/>
                  <a:pt x="5571246" y="1161130"/>
                </a:cubicBezTo>
                <a:cubicBezTo>
                  <a:pt x="5568890" y="1161130"/>
                  <a:pt x="5567123" y="1160372"/>
                  <a:pt x="5565945" y="1158858"/>
                </a:cubicBezTo>
                <a:cubicBezTo>
                  <a:pt x="5564767" y="1157344"/>
                  <a:pt x="5564178" y="1155240"/>
                  <a:pt x="5564178" y="1152548"/>
                </a:cubicBezTo>
                <a:cubicBezTo>
                  <a:pt x="5564178" y="1150865"/>
                  <a:pt x="5565356" y="1146658"/>
                  <a:pt x="5567712" y="1139927"/>
                </a:cubicBezTo>
                <a:cubicBezTo>
                  <a:pt x="5570067" y="1133196"/>
                  <a:pt x="5571750" y="1128821"/>
                  <a:pt x="5572760" y="1126802"/>
                </a:cubicBezTo>
                <a:lnTo>
                  <a:pt x="5660095" y="934968"/>
                </a:lnTo>
                <a:lnTo>
                  <a:pt x="5560644" y="934968"/>
                </a:lnTo>
                <a:lnTo>
                  <a:pt x="5542976" y="973335"/>
                </a:lnTo>
                <a:lnTo>
                  <a:pt x="5544490" y="961219"/>
                </a:lnTo>
                <a:cubicBezTo>
                  <a:pt x="5544490" y="950449"/>
                  <a:pt x="5540283" y="942540"/>
                  <a:pt x="5531869" y="937492"/>
                </a:cubicBezTo>
                <a:cubicBezTo>
                  <a:pt x="5523455" y="932444"/>
                  <a:pt x="5514032" y="929920"/>
                  <a:pt x="5503599" y="929920"/>
                </a:cubicBezTo>
                <a:close/>
                <a:moveTo>
                  <a:pt x="4516128" y="929920"/>
                </a:moveTo>
                <a:cubicBezTo>
                  <a:pt x="4482047" y="929920"/>
                  <a:pt x="4454798" y="939279"/>
                  <a:pt x="4434382" y="957997"/>
                </a:cubicBezTo>
                <a:cubicBezTo>
                  <a:pt x="4413965" y="976715"/>
                  <a:pt x="4403757" y="997372"/>
                  <a:pt x="4403757" y="1019968"/>
                </a:cubicBezTo>
                <a:cubicBezTo>
                  <a:pt x="4403757" y="1029412"/>
                  <a:pt x="4405103" y="1037085"/>
                  <a:pt x="4407796" y="1042985"/>
                </a:cubicBezTo>
                <a:cubicBezTo>
                  <a:pt x="4410488" y="1048885"/>
                  <a:pt x="4414274" y="1054786"/>
                  <a:pt x="4419154" y="1060689"/>
                </a:cubicBezTo>
                <a:cubicBezTo>
                  <a:pt x="4424034" y="1066592"/>
                  <a:pt x="4431102" y="1073590"/>
                  <a:pt x="4440356" y="1081683"/>
                </a:cubicBezTo>
                <a:cubicBezTo>
                  <a:pt x="4449611" y="1089776"/>
                  <a:pt x="4457352" y="1096605"/>
                  <a:pt x="4463579" y="1102172"/>
                </a:cubicBezTo>
                <a:cubicBezTo>
                  <a:pt x="4469805" y="1107738"/>
                  <a:pt x="4474432" y="1112881"/>
                  <a:pt x="4477462" y="1117600"/>
                </a:cubicBezTo>
                <a:cubicBezTo>
                  <a:pt x="4480490" y="1122320"/>
                  <a:pt x="4482005" y="1129065"/>
                  <a:pt x="4482005" y="1137837"/>
                </a:cubicBezTo>
                <a:cubicBezTo>
                  <a:pt x="4482005" y="1147954"/>
                  <a:pt x="4477797" y="1156217"/>
                  <a:pt x="4469384" y="1162624"/>
                </a:cubicBezTo>
                <a:cubicBezTo>
                  <a:pt x="4460971" y="1169032"/>
                  <a:pt x="4451043" y="1172236"/>
                  <a:pt x="4439599" y="1172236"/>
                </a:cubicBezTo>
                <a:cubicBezTo>
                  <a:pt x="4426810" y="1172236"/>
                  <a:pt x="4415788" y="1169570"/>
                  <a:pt x="4406533" y="1164238"/>
                </a:cubicBezTo>
                <a:cubicBezTo>
                  <a:pt x="4397278" y="1158905"/>
                  <a:pt x="4392650" y="1153831"/>
                  <a:pt x="4392651" y="1149014"/>
                </a:cubicBezTo>
                <a:cubicBezTo>
                  <a:pt x="4392650" y="1145985"/>
                  <a:pt x="4394418" y="1144050"/>
                  <a:pt x="4397951" y="1143208"/>
                </a:cubicBezTo>
                <a:cubicBezTo>
                  <a:pt x="4401485" y="1142367"/>
                  <a:pt x="4405944" y="1141357"/>
                  <a:pt x="4411329" y="1140179"/>
                </a:cubicBezTo>
                <a:cubicBezTo>
                  <a:pt x="4416714" y="1139002"/>
                  <a:pt x="4421594" y="1135552"/>
                  <a:pt x="4425969" y="1129830"/>
                </a:cubicBezTo>
                <a:cubicBezTo>
                  <a:pt x="4430344" y="1124109"/>
                  <a:pt x="4432532" y="1117378"/>
                  <a:pt x="4432532" y="1109637"/>
                </a:cubicBezTo>
                <a:cubicBezTo>
                  <a:pt x="4432532" y="1098868"/>
                  <a:pt x="4428298" y="1089444"/>
                  <a:pt x="4419832" y="1081367"/>
                </a:cubicBezTo>
                <a:cubicBezTo>
                  <a:pt x="4411366" y="1073290"/>
                  <a:pt x="4402221" y="1069251"/>
                  <a:pt x="4392398" y="1069251"/>
                </a:cubicBezTo>
                <a:cubicBezTo>
                  <a:pt x="4380545" y="1069251"/>
                  <a:pt x="4370809" y="1073224"/>
                  <a:pt x="4363189" y="1081170"/>
                </a:cubicBezTo>
                <a:cubicBezTo>
                  <a:pt x="4355569" y="1089116"/>
                  <a:pt x="4351760" y="1098666"/>
                  <a:pt x="4351760" y="1109819"/>
                </a:cubicBezTo>
                <a:cubicBezTo>
                  <a:pt x="4351760" y="1130780"/>
                  <a:pt x="4361971" y="1147769"/>
                  <a:pt x="4382392" y="1160787"/>
                </a:cubicBezTo>
                <a:cubicBezTo>
                  <a:pt x="4402814" y="1173804"/>
                  <a:pt x="4425685" y="1180313"/>
                  <a:pt x="4451005" y="1180313"/>
                </a:cubicBezTo>
                <a:cubicBezTo>
                  <a:pt x="4479360" y="1180313"/>
                  <a:pt x="4505182" y="1173399"/>
                  <a:pt x="4528472" y="1159572"/>
                </a:cubicBezTo>
                <a:cubicBezTo>
                  <a:pt x="4551762" y="1145744"/>
                  <a:pt x="4563407" y="1126352"/>
                  <a:pt x="4563408" y="1101395"/>
                </a:cubicBezTo>
                <a:cubicBezTo>
                  <a:pt x="4563407" y="1089931"/>
                  <a:pt x="4561217" y="1079815"/>
                  <a:pt x="4556837" y="1071046"/>
                </a:cubicBezTo>
                <a:cubicBezTo>
                  <a:pt x="4552457" y="1062277"/>
                  <a:pt x="4545716" y="1053676"/>
                  <a:pt x="4536613" y="1045241"/>
                </a:cubicBezTo>
                <a:lnTo>
                  <a:pt x="4496171" y="1009832"/>
                </a:lnTo>
                <a:cubicBezTo>
                  <a:pt x="4488421" y="1002749"/>
                  <a:pt x="4483027" y="996847"/>
                  <a:pt x="4479994" y="992128"/>
                </a:cubicBezTo>
                <a:cubicBezTo>
                  <a:pt x="4476959" y="987408"/>
                  <a:pt x="4475442" y="980999"/>
                  <a:pt x="4475442" y="972901"/>
                </a:cubicBezTo>
                <a:cubicBezTo>
                  <a:pt x="4475442" y="962447"/>
                  <a:pt x="4479817" y="953932"/>
                  <a:pt x="4488567" y="947356"/>
                </a:cubicBezTo>
                <a:cubicBezTo>
                  <a:pt x="4497318" y="940780"/>
                  <a:pt x="4508424" y="937492"/>
                  <a:pt x="4521886" y="937492"/>
                </a:cubicBezTo>
                <a:cubicBezTo>
                  <a:pt x="4531646" y="937492"/>
                  <a:pt x="4539302" y="938838"/>
                  <a:pt x="4544855" y="941531"/>
                </a:cubicBezTo>
                <a:cubicBezTo>
                  <a:pt x="4550408" y="944223"/>
                  <a:pt x="4553185" y="947084"/>
                  <a:pt x="4553185" y="950113"/>
                </a:cubicBezTo>
                <a:cubicBezTo>
                  <a:pt x="4553185" y="953478"/>
                  <a:pt x="4550240" y="955750"/>
                  <a:pt x="4544350" y="956928"/>
                </a:cubicBezTo>
                <a:cubicBezTo>
                  <a:pt x="4538461" y="958106"/>
                  <a:pt x="4533581" y="959705"/>
                  <a:pt x="4529711" y="961724"/>
                </a:cubicBezTo>
                <a:cubicBezTo>
                  <a:pt x="4525840" y="963743"/>
                  <a:pt x="4522307" y="967193"/>
                  <a:pt x="4519109" y="972073"/>
                </a:cubicBezTo>
                <a:cubicBezTo>
                  <a:pt x="4515912" y="976953"/>
                  <a:pt x="4514314" y="982422"/>
                  <a:pt x="4514314" y="988480"/>
                </a:cubicBezTo>
                <a:cubicBezTo>
                  <a:pt x="4514314" y="999249"/>
                  <a:pt x="4518548" y="1008504"/>
                  <a:pt x="4527017" y="1016245"/>
                </a:cubicBezTo>
                <a:cubicBezTo>
                  <a:pt x="4535486" y="1023986"/>
                  <a:pt x="4544632" y="1027856"/>
                  <a:pt x="4554455" y="1027856"/>
                </a:cubicBezTo>
                <a:cubicBezTo>
                  <a:pt x="4565629" y="1027856"/>
                  <a:pt x="4574858" y="1023733"/>
                  <a:pt x="4582141" y="1015488"/>
                </a:cubicBezTo>
                <a:cubicBezTo>
                  <a:pt x="4589425" y="1007242"/>
                  <a:pt x="4593066" y="997230"/>
                  <a:pt x="4593066" y="985451"/>
                </a:cubicBezTo>
                <a:cubicBezTo>
                  <a:pt x="4593066" y="969633"/>
                  <a:pt x="4585558" y="956423"/>
                  <a:pt x="4570542" y="945822"/>
                </a:cubicBezTo>
                <a:cubicBezTo>
                  <a:pt x="4555527" y="935220"/>
                  <a:pt x="4537388" y="929920"/>
                  <a:pt x="4516128" y="929920"/>
                </a:cubicBezTo>
                <a:close/>
                <a:moveTo>
                  <a:pt x="3550974" y="929920"/>
                </a:moveTo>
                <a:cubicBezTo>
                  <a:pt x="3506549" y="929920"/>
                  <a:pt x="3466079" y="949860"/>
                  <a:pt x="3429563" y="989742"/>
                </a:cubicBezTo>
                <a:cubicBezTo>
                  <a:pt x="3393048" y="1029623"/>
                  <a:pt x="3374790" y="1069420"/>
                  <a:pt x="3374790" y="1109133"/>
                </a:cubicBezTo>
                <a:cubicBezTo>
                  <a:pt x="3374790" y="1129999"/>
                  <a:pt x="3381268" y="1146911"/>
                  <a:pt x="3394226" y="1159868"/>
                </a:cubicBezTo>
                <a:cubicBezTo>
                  <a:pt x="3407183" y="1172825"/>
                  <a:pt x="3423758" y="1179303"/>
                  <a:pt x="3443951" y="1179303"/>
                </a:cubicBezTo>
                <a:cubicBezTo>
                  <a:pt x="3462798" y="1179303"/>
                  <a:pt x="3478195" y="1174928"/>
                  <a:pt x="3490142" y="1166178"/>
                </a:cubicBezTo>
                <a:cubicBezTo>
                  <a:pt x="3502090" y="1157428"/>
                  <a:pt x="3514627" y="1143293"/>
                  <a:pt x="3527752" y="1123773"/>
                </a:cubicBezTo>
                <a:cubicBezTo>
                  <a:pt x="3527752" y="1142283"/>
                  <a:pt x="3531959" y="1156166"/>
                  <a:pt x="3540373" y="1165421"/>
                </a:cubicBezTo>
                <a:cubicBezTo>
                  <a:pt x="3548786" y="1174676"/>
                  <a:pt x="3561407" y="1179303"/>
                  <a:pt x="3578234" y="1179303"/>
                </a:cubicBezTo>
                <a:cubicBezTo>
                  <a:pt x="3599101" y="1179303"/>
                  <a:pt x="3616938" y="1174676"/>
                  <a:pt x="3631746" y="1165421"/>
                </a:cubicBezTo>
                <a:cubicBezTo>
                  <a:pt x="3646554" y="1156166"/>
                  <a:pt x="3658922" y="1144723"/>
                  <a:pt x="3668850" y="1131093"/>
                </a:cubicBezTo>
                <a:cubicBezTo>
                  <a:pt x="3678779" y="1117462"/>
                  <a:pt x="3688454" y="1101897"/>
                  <a:pt x="3697878" y="1084396"/>
                </a:cubicBezTo>
                <a:lnTo>
                  <a:pt x="3691315" y="1081367"/>
                </a:lnTo>
                <a:cubicBezTo>
                  <a:pt x="3683574" y="1096512"/>
                  <a:pt x="3674908" y="1110227"/>
                  <a:pt x="3665317" y="1122511"/>
                </a:cubicBezTo>
                <a:cubicBezTo>
                  <a:pt x="3655725" y="1134795"/>
                  <a:pt x="3646722" y="1144302"/>
                  <a:pt x="3638309" y="1151033"/>
                </a:cubicBezTo>
                <a:cubicBezTo>
                  <a:pt x="3629895" y="1157764"/>
                  <a:pt x="3623332" y="1161130"/>
                  <a:pt x="3618621" y="1161130"/>
                </a:cubicBezTo>
                <a:cubicBezTo>
                  <a:pt x="3616264" y="1161130"/>
                  <a:pt x="3614498" y="1160372"/>
                  <a:pt x="3613320" y="1158858"/>
                </a:cubicBezTo>
                <a:cubicBezTo>
                  <a:pt x="3612142" y="1157344"/>
                  <a:pt x="3611553" y="1155240"/>
                  <a:pt x="3611553" y="1152548"/>
                </a:cubicBezTo>
                <a:cubicBezTo>
                  <a:pt x="3611553" y="1150865"/>
                  <a:pt x="3612731" y="1146658"/>
                  <a:pt x="3615087" y="1139927"/>
                </a:cubicBezTo>
                <a:cubicBezTo>
                  <a:pt x="3617442" y="1133196"/>
                  <a:pt x="3619125" y="1128821"/>
                  <a:pt x="3620135" y="1126802"/>
                </a:cubicBezTo>
                <a:lnTo>
                  <a:pt x="3707470" y="934968"/>
                </a:lnTo>
                <a:lnTo>
                  <a:pt x="3608019" y="934968"/>
                </a:lnTo>
                <a:lnTo>
                  <a:pt x="3590350" y="973335"/>
                </a:lnTo>
                <a:lnTo>
                  <a:pt x="3591865" y="961219"/>
                </a:lnTo>
                <a:cubicBezTo>
                  <a:pt x="3591865" y="950449"/>
                  <a:pt x="3587658" y="942540"/>
                  <a:pt x="3579244" y="937492"/>
                </a:cubicBezTo>
                <a:cubicBezTo>
                  <a:pt x="3570830" y="932444"/>
                  <a:pt x="3561407" y="929920"/>
                  <a:pt x="3550974" y="929920"/>
                </a:cubicBezTo>
                <a:close/>
                <a:moveTo>
                  <a:pt x="1883511" y="929920"/>
                </a:moveTo>
                <a:cubicBezTo>
                  <a:pt x="1833944" y="929920"/>
                  <a:pt x="1790866" y="946671"/>
                  <a:pt x="1754280" y="980174"/>
                </a:cubicBezTo>
                <a:cubicBezTo>
                  <a:pt x="1717693" y="1013676"/>
                  <a:pt x="1699400" y="1050631"/>
                  <a:pt x="1699400" y="1091038"/>
                </a:cubicBezTo>
                <a:cubicBezTo>
                  <a:pt x="1699400" y="1119997"/>
                  <a:pt x="1710254" y="1141969"/>
                  <a:pt x="1731961" y="1156953"/>
                </a:cubicBezTo>
                <a:cubicBezTo>
                  <a:pt x="1753668" y="1171937"/>
                  <a:pt x="1776974" y="1179430"/>
                  <a:pt x="1801879" y="1179430"/>
                </a:cubicBezTo>
                <a:cubicBezTo>
                  <a:pt x="1829182" y="1179430"/>
                  <a:pt x="1852441" y="1172692"/>
                  <a:pt x="1871656" y="1159217"/>
                </a:cubicBezTo>
                <a:cubicBezTo>
                  <a:pt x="1890870" y="1145742"/>
                  <a:pt x="1907556" y="1129065"/>
                  <a:pt x="1921712" y="1109188"/>
                </a:cubicBezTo>
                <a:lnTo>
                  <a:pt x="1914637" y="1104132"/>
                </a:lnTo>
                <a:cubicBezTo>
                  <a:pt x="1909241" y="1112856"/>
                  <a:pt x="1902078" y="1121748"/>
                  <a:pt x="1893146" y="1130809"/>
                </a:cubicBezTo>
                <a:cubicBezTo>
                  <a:pt x="1884214" y="1139869"/>
                  <a:pt x="1875703" y="1146749"/>
                  <a:pt x="1867613" y="1151447"/>
                </a:cubicBezTo>
                <a:cubicBezTo>
                  <a:pt x="1859523" y="1156146"/>
                  <a:pt x="1852445" y="1159418"/>
                  <a:pt x="1846379" y="1161264"/>
                </a:cubicBezTo>
                <a:cubicBezTo>
                  <a:pt x="1840313" y="1163110"/>
                  <a:pt x="1833405" y="1164032"/>
                  <a:pt x="1825654" y="1164032"/>
                </a:cubicBezTo>
                <a:cubicBezTo>
                  <a:pt x="1815541" y="1164032"/>
                  <a:pt x="1807873" y="1160167"/>
                  <a:pt x="1802649" y="1152437"/>
                </a:cubicBezTo>
                <a:cubicBezTo>
                  <a:pt x="1797424" y="1144707"/>
                  <a:pt x="1794812" y="1131429"/>
                  <a:pt x="1794812" y="1112603"/>
                </a:cubicBezTo>
                <a:cubicBezTo>
                  <a:pt x="1794812" y="1105883"/>
                  <a:pt x="1795656" y="1097396"/>
                  <a:pt x="1797344" y="1087141"/>
                </a:cubicBezTo>
                <a:cubicBezTo>
                  <a:pt x="1799032" y="1076887"/>
                  <a:pt x="1800888" y="1068568"/>
                  <a:pt x="1802913" y="1062184"/>
                </a:cubicBezTo>
                <a:cubicBezTo>
                  <a:pt x="1847474" y="1062184"/>
                  <a:pt x="1885282" y="1055537"/>
                  <a:pt x="1916337" y="1042243"/>
                </a:cubicBezTo>
                <a:cubicBezTo>
                  <a:pt x="1947391" y="1028950"/>
                  <a:pt x="1962919" y="1009009"/>
                  <a:pt x="1962919" y="982422"/>
                </a:cubicBezTo>
                <a:cubicBezTo>
                  <a:pt x="1962919" y="968623"/>
                  <a:pt x="1955500" y="956423"/>
                  <a:pt x="1940663" y="945822"/>
                </a:cubicBezTo>
                <a:cubicBezTo>
                  <a:pt x="1925826" y="935220"/>
                  <a:pt x="1906775" y="929920"/>
                  <a:pt x="1883511" y="929920"/>
                </a:cubicBezTo>
                <a:close/>
                <a:moveTo>
                  <a:pt x="5765794" y="929754"/>
                </a:moveTo>
                <a:cubicBezTo>
                  <a:pt x="5741562" y="929754"/>
                  <a:pt x="5722884" y="937104"/>
                  <a:pt x="5709758" y="951805"/>
                </a:cubicBezTo>
                <a:cubicBezTo>
                  <a:pt x="5696633" y="966505"/>
                  <a:pt x="5680646" y="989400"/>
                  <a:pt x="5661799" y="1020489"/>
                </a:cubicBezTo>
                <a:lnTo>
                  <a:pt x="5668362" y="1023533"/>
                </a:lnTo>
                <a:cubicBezTo>
                  <a:pt x="5672401" y="1016797"/>
                  <a:pt x="5677954" y="1007956"/>
                  <a:pt x="5685022" y="997010"/>
                </a:cubicBezTo>
                <a:cubicBezTo>
                  <a:pt x="5692089" y="986065"/>
                  <a:pt x="5700250" y="974866"/>
                  <a:pt x="5709506" y="963416"/>
                </a:cubicBezTo>
                <a:cubicBezTo>
                  <a:pt x="5718761" y="951965"/>
                  <a:pt x="5727595" y="946240"/>
                  <a:pt x="5736009" y="946240"/>
                </a:cubicBezTo>
                <a:cubicBezTo>
                  <a:pt x="5738701" y="946240"/>
                  <a:pt x="5740721" y="946913"/>
                  <a:pt x="5742067" y="948259"/>
                </a:cubicBezTo>
                <a:cubicBezTo>
                  <a:pt x="5743413" y="949605"/>
                  <a:pt x="5744086" y="951625"/>
                  <a:pt x="5744086" y="954317"/>
                </a:cubicBezTo>
                <a:cubicBezTo>
                  <a:pt x="5744086" y="959039"/>
                  <a:pt x="5737355" y="973880"/>
                  <a:pt x="5723893" y="998840"/>
                </a:cubicBezTo>
                <a:cubicBezTo>
                  <a:pt x="5710431" y="1023800"/>
                  <a:pt x="5700924" y="1042183"/>
                  <a:pt x="5695370" y="1053988"/>
                </a:cubicBezTo>
                <a:cubicBezTo>
                  <a:pt x="5689817" y="1065794"/>
                  <a:pt x="5684853" y="1077600"/>
                  <a:pt x="5680478" y="1089405"/>
                </a:cubicBezTo>
                <a:cubicBezTo>
                  <a:pt x="5676103" y="1101211"/>
                  <a:pt x="5673915" y="1111667"/>
                  <a:pt x="5673915" y="1120775"/>
                </a:cubicBezTo>
                <a:cubicBezTo>
                  <a:pt x="5673915" y="1140679"/>
                  <a:pt x="5679636" y="1155437"/>
                  <a:pt x="5691079" y="1165050"/>
                </a:cubicBezTo>
                <a:cubicBezTo>
                  <a:pt x="5702522" y="1174663"/>
                  <a:pt x="5715984" y="1179469"/>
                  <a:pt x="5731466" y="1179469"/>
                </a:cubicBezTo>
                <a:cubicBezTo>
                  <a:pt x="5751022" y="1179469"/>
                  <a:pt x="5767797" y="1174137"/>
                  <a:pt x="5781791" y="1163472"/>
                </a:cubicBezTo>
                <a:cubicBezTo>
                  <a:pt x="5795784" y="1152808"/>
                  <a:pt x="5809185" y="1137487"/>
                  <a:pt x="5821995" y="1117510"/>
                </a:cubicBezTo>
                <a:lnTo>
                  <a:pt x="5823509" y="1118015"/>
                </a:lnTo>
                <a:cubicBezTo>
                  <a:pt x="5806666" y="1156981"/>
                  <a:pt x="5793105" y="1186543"/>
                  <a:pt x="5782828" y="1206702"/>
                </a:cubicBezTo>
                <a:cubicBezTo>
                  <a:pt x="5772550" y="1226861"/>
                  <a:pt x="5760167" y="1244666"/>
                  <a:pt x="5745680" y="1260119"/>
                </a:cubicBezTo>
                <a:cubicBezTo>
                  <a:pt x="5731192" y="1275571"/>
                  <a:pt x="5715188" y="1283297"/>
                  <a:pt x="5697666" y="1283297"/>
                </a:cubicBezTo>
                <a:cubicBezTo>
                  <a:pt x="5690593" y="1283297"/>
                  <a:pt x="5685287" y="1282540"/>
                  <a:pt x="5681748" y="1281026"/>
                </a:cubicBezTo>
                <a:cubicBezTo>
                  <a:pt x="5678209" y="1279511"/>
                  <a:pt x="5676440" y="1277239"/>
                  <a:pt x="5676440" y="1274210"/>
                </a:cubicBezTo>
                <a:cubicBezTo>
                  <a:pt x="5676440" y="1270508"/>
                  <a:pt x="5678290" y="1268405"/>
                  <a:pt x="5681993" y="1267900"/>
                </a:cubicBezTo>
                <a:cubicBezTo>
                  <a:pt x="5685695" y="1267395"/>
                  <a:pt x="5691921" y="1266470"/>
                  <a:pt x="5700671" y="1265124"/>
                </a:cubicBezTo>
                <a:cubicBezTo>
                  <a:pt x="5718172" y="1260075"/>
                  <a:pt x="5726922" y="1248464"/>
                  <a:pt x="5726922" y="1230291"/>
                </a:cubicBezTo>
                <a:cubicBezTo>
                  <a:pt x="5726922" y="1218175"/>
                  <a:pt x="5722295" y="1207994"/>
                  <a:pt x="5713039" y="1199749"/>
                </a:cubicBezTo>
                <a:cubicBezTo>
                  <a:pt x="5703784" y="1191503"/>
                  <a:pt x="5692763" y="1187381"/>
                  <a:pt x="5679973" y="1187381"/>
                </a:cubicBezTo>
                <a:cubicBezTo>
                  <a:pt x="5664492" y="1187381"/>
                  <a:pt x="5652208" y="1192092"/>
                  <a:pt x="5643121" y="1201516"/>
                </a:cubicBezTo>
                <a:cubicBezTo>
                  <a:pt x="5634034" y="1210939"/>
                  <a:pt x="5629491" y="1221709"/>
                  <a:pt x="5629491" y="1233825"/>
                </a:cubicBezTo>
                <a:cubicBezTo>
                  <a:pt x="5629491" y="1249306"/>
                  <a:pt x="5636558" y="1262768"/>
                  <a:pt x="5650693" y="1274210"/>
                </a:cubicBezTo>
                <a:cubicBezTo>
                  <a:pt x="5664829" y="1285653"/>
                  <a:pt x="5682498" y="1291375"/>
                  <a:pt x="5703700" y="1291375"/>
                </a:cubicBezTo>
                <a:cubicBezTo>
                  <a:pt x="5751490" y="1291375"/>
                  <a:pt x="5791876" y="1278670"/>
                  <a:pt x="5824858" y="1253260"/>
                </a:cubicBezTo>
                <a:cubicBezTo>
                  <a:pt x="5857840" y="1227851"/>
                  <a:pt x="5884007" y="1193691"/>
                  <a:pt x="5903359" y="1150781"/>
                </a:cubicBezTo>
                <a:cubicBezTo>
                  <a:pt x="5922711" y="1107871"/>
                  <a:pt x="5937098" y="1075141"/>
                  <a:pt x="5946521" y="1052592"/>
                </a:cubicBezTo>
                <a:cubicBezTo>
                  <a:pt x="5955944" y="1030043"/>
                  <a:pt x="5965115" y="1007663"/>
                  <a:pt x="5974034" y="985451"/>
                </a:cubicBezTo>
                <a:cubicBezTo>
                  <a:pt x="5982953" y="963238"/>
                  <a:pt x="5989768" y="946411"/>
                  <a:pt x="5994480" y="934968"/>
                </a:cubicBezTo>
                <a:lnTo>
                  <a:pt x="5896039" y="934968"/>
                </a:lnTo>
                <a:cubicBezTo>
                  <a:pt x="5893010" y="942383"/>
                  <a:pt x="5890065" y="949881"/>
                  <a:pt x="5887204" y="957464"/>
                </a:cubicBezTo>
                <a:cubicBezTo>
                  <a:pt x="5884343" y="965047"/>
                  <a:pt x="5876014" y="984680"/>
                  <a:pt x="5862215" y="1016363"/>
                </a:cubicBezTo>
                <a:cubicBezTo>
                  <a:pt x="5848417" y="1048046"/>
                  <a:pt x="5837900" y="1071388"/>
                  <a:pt x="5830664" y="1086388"/>
                </a:cubicBezTo>
                <a:cubicBezTo>
                  <a:pt x="5823427" y="1101388"/>
                  <a:pt x="5816444" y="1113691"/>
                  <a:pt x="5809714" y="1123295"/>
                </a:cubicBezTo>
                <a:cubicBezTo>
                  <a:pt x="5802982" y="1132900"/>
                  <a:pt x="5796672" y="1140651"/>
                  <a:pt x="5790783" y="1146549"/>
                </a:cubicBezTo>
                <a:cubicBezTo>
                  <a:pt x="5784893" y="1152446"/>
                  <a:pt x="5779424" y="1156912"/>
                  <a:pt x="5774376" y="1159947"/>
                </a:cubicBezTo>
                <a:cubicBezTo>
                  <a:pt x="5769327" y="1162981"/>
                  <a:pt x="5764952" y="1164498"/>
                  <a:pt x="5761251" y="1164498"/>
                </a:cubicBezTo>
                <a:cubicBezTo>
                  <a:pt x="5758222" y="1164498"/>
                  <a:pt x="5755950" y="1163655"/>
                  <a:pt x="5754435" y="1161970"/>
                </a:cubicBezTo>
                <a:cubicBezTo>
                  <a:pt x="5752921" y="1160284"/>
                  <a:pt x="5752163" y="1157754"/>
                  <a:pt x="5752163" y="1154378"/>
                </a:cubicBezTo>
                <a:cubicBezTo>
                  <a:pt x="5752163" y="1146621"/>
                  <a:pt x="5758642" y="1130349"/>
                  <a:pt x="5771599" y="1105560"/>
                </a:cubicBezTo>
                <a:cubicBezTo>
                  <a:pt x="5784556" y="1080771"/>
                  <a:pt x="5794400" y="1061293"/>
                  <a:pt x="5801132" y="1047126"/>
                </a:cubicBezTo>
                <a:cubicBezTo>
                  <a:pt x="5807862" y="1032959"/>
                  <a:pt x="5812574" y="1022166"/>
                  <a:pt x="5815266" y="1014746"/>
                </a:cubicBezTo>
                <a:cubicBezTo>
                  <a:pt x="5817959" y="1007326"/>
                  <a:pt x="5819305" y="997714"/>
                  <a:pt x="5819305" y="985908"/>
                </a:cubicBezTo>
                <a:cubicBezTo>
                  <a:pt x="5819305" y="970395"/>
                  <a:pt x="5814762" y="957158"/>
                  <a:pt x="5805675" y="946197"/>
                </a:cubicBezTo>
                <a:cubicBezTo>
                  <a:pt x="5796588" y="935235"/>
                  <a:pt x="5783294" y="929754"/>
                  <a:pt x="5765794" y="929754"/>
                </a:cubicBezTo>
                <a:close/>
                <a:moveTo>
                  <a:pt x="4070344" y="929754"/>
                </a:moveTo>
                <a:cubicBezTo>
                  <a:pt x="4046112" y="929754"/>
                  <a:pt x="4027434" y="937104"/>
                  <a:pt x="4014308" y="951805"/>
                </a:cubicBezTo>
                <a:cubicBezTo>
                  <a:pt x="4011027" y="955480"/>
                  <a:pt x="4007567" y="959667"/>
                  <a:pt x="4003928" y="964367"/>
                </a:cubicBezTo>
                <a:lnTo>
                  <a:pt x="3998329" y="972009"/>
                </a:lnTo>
                <a:lnTo>
                  <a:pt x="3988090" y="944560"/>
                </a:lnTo>
                <a:cubicBezTo>
                  <a:pt x="3980181" y="934800"/>
                  <a:pt x="3968318" y="929920"/>
                  <a:pt x="3952500" y="929920"/>
                </a:cubicBezTo>
                <a:cubicBezTo>
                  <a:pt x="3930624" y="929920"/>
                  <a:pt x="3913713" y="937324"/>
                  <a:pt x="3901765" y="952132"/>
                </a:cubicBezTo>
                <a:cubicBezTo>
                  <a:pt x="3889818" y="966940"/>
                  <a:pt x="3876103" y="990331"/>
                  <a:pt x="3860622" y="1022303"/>
                </a:cubicBezTo>
                <a:lnTo>
                  <a:pt x="3859108" y="1021798"/>
                </a:lnTo>
                <a:cubicBezTo>
                  <a:pt x="3860454" y="1018432"/>
                  <a:pt x="3861968" y="1013384"/>
                  <a:pt x="3863651" y="1006653"/>
                </a:cubicBezTo>
                <a:cubicBezTo>
                  <a:pt x="3865334" y="999922"/>
                  <a:pt x="3866175" y="993191"/>
                  <a:pt x="3866175" y="986460"/>
                </a:cubicBezTo>
                <a:cubicBezTo>
                  <a:pt x="3866175" y="968960"/>
                  <a:pt x="3862221" y="955161"/>
                  <a:pt x="3854312" y="945065"/>
                </a:cubicBezTo>
                <a:cubicBezTo>
                  <a:pt x="3846403" y="934968"/>
                  <a:pt x="3834371" y="929920"/>
                  <a:pt x="3818217" y="929920"/>
                </a:cubicBezTo>
                <a:cubicBezTo>
                  <a:pt x="3799033" y="929920"/>
                  <a:pt x="3781701" y="935894"/>
                  <a:pt x="3766220" y="947841"/>
                </a:cubicBezTo>
                <a:cubicBezTo>
                  <a:pt x="3750738" y="959789"/>
                  <a:pt x="3732396" y="986124"/>
                  <a:pt x="3711194" y="1026846"/>
                </a:cubicBezTo>
                <a:lnTo>
                  <a:pt x="3717756" y="1029370"/>
                </a:lnTo>
                <a:cubicBezTo>
                  <a:pt x="3722132" y="1020957"/>
                  <a:pt x="3728021" y="1010860"/>
                  <a:pt x="3735426" y="999081"/>
                </a:cubicBezTo>
                <a:cubicBezTo>
                  <a:pt x="3742830" y="987302"/>
                  <a:pt x="3748972" y="978299"/>
                  <a:pt x="3753852" y="972073"/>
                </a:cubicBezTo>
                <a:cubicBezTo>
                  <a:pt x="3758732" y="965847"/>
                  <a:pt x="3763864" y="960546"/>
                  <a:pt x="3769249" y="956171"/>
                </a:cubicBezTo>
                <a:cubicBezTo>
                  <a:pt x="3774634" y="951796"/>
                  <a:pt x="3779345" y="949608"/>
                  <a:pt x="3783384" y="949608"/>
                </a:cubicBezTo>
                <a:cubicBezTo>
                  <a:pt x="3785740" y="949608"/>
                  <a:pt x="3787422" y="950281"/>
                  <a:pt x="3788432" y="951627"/>
                </a:cubicBezTo>
                <a:cubicBezTo>
                  <a:pt x="3789442" y="952973"/>
                  <a:pt x="3789946" y="955161"/>
                  <a:pt x="3789946" y="958190"/>
                </a:cubicBezTo>
                <a:cubicBezTo>
                  <a:pt x="3789946" y="961892"/>
                  <a:pt x="3789273" y="966015"/>
                  <a:pt x="3787927" y="970558"/>
                </a:cubicBezTo>
                <a:cubicBezTo>
                  <a:pt x="3786581" y="975102"/>
                  <a:pt x="3785067" y="979056"/>
                  <a:pt x="3783384" y="982422"/>
                </a:cubicBezTo>
                <a:lnTo>
                  <a:pt x="3696554" y="1174255"/>
                </a:lnTo>
                <a:lnTo>
                  <a:pt x="3794995" y="1174255"/>
                </a:lnTo>
                <a:lnTo>
                  <a:pt x="3868195" y="1022303"/>
                </a:lnTo>
                <a:cubicBezTo>
                  <a:pt x="3877618" y="1002110"/>
                  <a:pt x="3886620" y="985535"/>
                  <a:pt x="3895203" y="972578"/>
                </a:cubicBezTo>
                <a:cubicBezTo>
                  <a:pt x="3903785" y="959620"/>
                  <a:pt x="3910600" y="953142"/>
                  <a:pt x="3915648" y="953142"/>
                </a:cubicBezTo>
                <a:cubicBezTo>
                  <a:pt x="3919014" y="953142"/>
                  <a:pt x="3920696" y="954656"/>
                  <a:pt x="3920696" y="957685"/>
                </a:cubicBezTo>
                <a:cubicBezTo>
                  <a:pt x="3917331" y="963407"/>
                  <a:pt x="3914218" y="968791"/>
                  <a:pt x="3911357" y="973840"/>
                </a:cubicBezTo>
                <a:cubicBezTo>
                  <a:pt x="3908496" y="978888"/>
                  <a:pt x="3907066" y="984441"/>
                  <a:pt x="3907066" y="990499"/>
                </a:cubicBezTo>
                <a:cubicBezTo>
                  <a:pt x="3907066" y="1002951"/>
                  <a:pt x="3911526" y="1012627"/>
                  <a:pt x="3920444" y="1019526"/>
                </a:cubicBezTo>
                <a:cubicBezTo>
                  <a:pt x="3929363" y="1026426"/>
                  <a:pt x="3939879" y="1029875"/>
                  <a:pt x="3951996" y="1029875"/>
                </a:cubicBezTo>
                <a:cubicBezTo>
                  <a:pt x="3965794" y="1029875"/>
                  <a:pt x="3977236" y="1024659"/>
                  <a:pt x="3986323" y="1014226"/>
                </a:cubicBezTo>
                <a:cubicBezTo>
                  <a:pt x="3990867" y="1009009"/>
                  <a:pt x="3994274" y="1003246"/>
                  <a:pt x="3996546" y="996935"/>
                </a:cubicBezTo>
                <a:lnTo>
                  <a:pt x="3998582" y="984648"/>
                </a:lnTo>
                <a:lnTo>
                  <a:pt x="4014056" y="963416"/>
                </a:lnTo>
                <a:cubicBezTo>
                  <a:pt x="4023311" y="951965"/>
                  <a:pt x="4032145" y="946240"/>
                  <a:pt x="4040559" y="946240"/>
                </a:cubicBezTo>
                <a:cubicBezTo>
                  <a:pt x="4043251" y="946240"/>
                  <a:pt x="4045270" y="946913"/>
                  <a:pt x="4046617" y="948259"/>
                </a:cubicBezTo>
                <a:cubicBezTo>
                  <a:pt x="4047963" y="949605"/>
                  <a:pt x="4048636" y="951625"/>
                  <a:pt x="4048636" y="954317"/>
                </a:cubicBezTo>
                <a:cubicBezTo>
                  <a:pt x="4048636" y="959039"/>
                  <a:pt x="4041905" y="973880"/>
                  <a:pt x="4028443" y="998840"/>
                </a:cubicBezTo>
                <a:cubicBezTo>
                  <a:pt x="4014981" y="1023800"/>
                  <a:pt x="4005473" y="1042183"/>
                  <a:pt x="3999921" y="1053988"/>
                </a:cubicBezTo>
                <a:cubicBezTo>
                  <a:pt x="3994368" y="1065794"/>
                  <a:pt x="3989403" y="1077600"/>
                  <a:pt x="3985028" y="1089405"/>
                </a:cubicBezTo>
                <a:cubicBezTo>
                  <a:pt x="3980653" y="1101211"/>
                  <a:pt x="3978465" y="1111667"/>
                  <a:pt x="3978465" y="1120775"/>
                </a:cubicBezTo>
                <a:cubicBezTo>
                  <a:pt x="3978465" y="1140679"/>
                  <a:pt x="3984187" y="1155437"/>
                  <a:pt x="3995630" y="1165050"/>
                </a:cubicBezTo>
                <a:cubicBezTo>
                  <a:pt x="4007072" y="1174663"/>
                  <a:pt x="4020534" y="1179469"/>
                  <a:pt x="4036016" y="1179469"/>
                </a:cubicBezTo>
                <a:cubicBezTo>
                  <a:pt x="4055572" y="1179469"/>
                  <a:pt x="4072347" y="1174137"/>
                  <a:pt x="4086340" y="1163472"/>
                </a:cubicBezTo>
                <a:cubicBezTo>
                  <a:pt x="4100334" y="1152808"/>
                  <a:pt x="4113735" y="1137487"/>
                  <a:pt x="4126545" y="1117510"/>
                </a:cubicBezTo>
                <a:lnTo>
                  <a:pt x="4128060" y="1118015"/>
                </a:lnTo>
                <a:cubicBezTo>
                  <a:pt x="4111216" y="1156981"/>
                  <a:pt x="4097655" y="1186543"/>
                  <a:pt x="4087378" y="1206702"/>
                </a:cubicBezTo>
                <a:cubicBezTo>
                  <a:pt x="4077100" y="1226861"/>
                  <a:pt x="4064717" y="1244666"/>
                  <a:pt x="4050229" y="1260119"/>
                </a:cubicBezTo>
                <a:cubicBezTo>
                  <a:pt x="4035742" y="1275571"/>
                  <a:pt x="4019738" y="1283297"/>
                  <a:pt x="4002216" y="1283297"/>
                </a:cubicBezTo>
                <a:cubicBezTo>
                  <a:pt x="3995143" y="1283297"/>
                  <a:pt x="3989837" y="1282540"/>
                  <a:pt x="3986298" y="1281026"/>
                </a:cubicBezTo>
                <a:cubicBezTo>
                  <a:pt x="3982759" y="1279511"/>
                  <a:pt x="3980990" y="1277239"/>
                  <a:pt x="3980990" y="1274210"/>
                </a:cubicBezTo>
                <a:cubicBezTo>
                  <a:pt x="3980990" y="1270508"/>
                  <a:pt x="3982841" y="1268405"/>
                  <a:pt x="3986543" y="1267900"/>
                </a:cubicBezTo>
                <a:cubicBezTo>
                  <a:pt x="3990245" y="1267395"/>
                  <a:pt x="3996471" y="1266470"/>
                  <a:pt x="4005221" y="1265124"/>
                </a:cubicBezTo>
                <a:cubicBezTo>
                  <a:pt x="4022722" y="1260075"/>
                  <a:pt x="4031472" y="1248464"/>
                  <a:pt x="4031472" y="1230291"/>
                </a:cubicBezTo>
                <a:cubicBezTo>
                  <a:pt x="4031472" y="1218175"/>
                  <a:pt x="4026844" y="1207994"/>
                  <a:pt x="4017590" y="1199749"/>
                </a:cubicBezTo>
                <a:cubicBezTo>
                  <a:pt x="4008334" y="1191503"/>
                  <a:pt x="3997312" y="1187381"/>
                  <a:pt x="3984523" y="1187381"/>
                </a:cubicBezTo>
                <a:cubicBezTo>
                  <a:pt x="3969042" y="1187381"/>
                  <a:pt x="3956758" y="1192092"/>
                  <a:pt x="3947671" y="1201516"/>
                </a:cubicBezTo>
                <a:cubicBezTo>
                  <a:pt x="3938584" y="1210939"/>
                  <a:pt x="3934041" y="1221709"/>
                  <a:pt x="3934041" y="1233825"/>
                </a:cubicBezTo>
                <a:cubicBezTo>
                  <a:pt x="3934041" y="1249306"/>
                  <a:pt x="3941108" y="1262768"/>
                  <a:pt x="3955244" y="1274210"/>
                </a:cubicBezTo>
                <a:cubicBezTo>
                  <a:pt x="3969379" y="1285653"/>
                  <a:pt x="3987047" y="1291375"/>
                  <a:pt x="4008250" y="1291375"/>
                </a:cubicBezTo>
                <a:cubicBezTo>
                  <a:pt x="4056040" y="1291375"/>
                  <a:pt x="4096426" y="1278670"/>
                  <a:pt x="4129408" y="1253260"/>
                </a:cubicBezTo>
                <a:cubicBezTo>
                  <a:pt x="4162390" y="1227851"/>
                  <a:pt x="4188557" y="1193691"/>
                  <a:pt x="4207908" y="1150781"/>
                </a:cubicBezTo>
                <a:cubicBezTo>
                  <a:pt x="4227260" y="1107871"/>
                  <a:pt x="4241647" y="1075141"/>
                  <a:pt x="4251071" y="1052592"/>
                </a:cubicBezTo>
                <a:cubicBezTo>
                  <a:pt x="4260494" y="1030043"/>
                  <a:pt x="4269666" y="1007663"/>
                  <a:pt x="4278584" y="985451"/>
                </a:cubicBezTo>
                <a:cubicBezTo>
                  <a:pt x="4287502" y="963238"/>
                  <a:pt x="4294317" y="946411"/>
                  <a:pt x="4299029" y="934968"/>
                </a:cubicBezTo>
                <a:lnTo>
                  <a:pt x="4200589" y="934968"/>
                </a:lnTo>
                <a:cubicBezTo>
                  <a:pt x="4197559" y="942383"/>
                  <a:pt x="4194614" y="949881"/>
                  <a:pt x="4191754" y="957464"/>
                </a:cubicBezTo>
                <a:cubicBezTo>
                  <a:pt x="4188893" y="965047"/>
                  <a:pt x="4180564" y="984680"/>
                  <a:pt x="4166765" y="1016363"/>
                </a:cubicBezTo>
                <a:cubicBezTo>
                  <a:pt x="4152966" y="1048046"/>
                  <a:pt x="4142449" y="1071388"/>
                  <a:pt x="4135214" y="1086388"/>
                </a:cubicBezTo>
                <a:cubicBezTo>
                  <a:pt x="4127978" y="1101388"/>
                  <a:pt x="4120994" y="1113691"/>
                  <a:pt x="4114264" y="1123295"/>
                </a:cubicBezTo>
                <a:cubicBezTo>
                  <a:pt x="4107532" y="1132900"/>
                  <a:pt x="4101222" y="1140651"/>
                  <a:pt x="4095333" y="1146549"/>
                </a:cubicBezTo>
                <a:cubicBezTo>
                  <a:pt x="4089443" y="1152446"/>
                  <a:pt x="4083974" y="1156912"/>
                  <a:pt x="4078926" y="1159947"/>
                </a:cubicBezTo>
                <a:cubicBezTo>
                  <a:pt x="4073878" y="1162981"/>
                  <a:pt x="4069502" y="1164498"/>
                  <a:pt x="4065800" y="1164498"/>
                </a:cubicBezTo>
                <a:cubicBezTo>
                  <a:pt x="4062771" y="1164498"/>
                  <a:pt x="4060500" y="1163655"/>
                  <a:pt x="4058985" y="1161970"/>
                </a:cubicBezTo>
                <a:cubicBezTo>
                  <a:pt x="4057471" y="1160284"/>
                  <a:pt x="4056714" y="1157754"/>
                  <a:pt x="4056714" y="1154378"/>
                </a:cubicBezTo>
                <a:cubicBezTo>
                  <a:pt x="4056714" y="1146621"/>
                  <a:pt x="4063192" y="1130349"/>
                  <a:pt x="4076149" y="1105560"/>
                </a:cubicBezTo>
                <a:cubicBezTo>
                  <a:pt x="4089106" y="1080771"/>
                  <a:pt x="4098951" y="1061293"/>
                  <a:pt x="4105682" y="1047126"/>
                </a:cubicBezTo>
                <a:cubicBezTo>
                  <a:pt x="4112412" y="1032959"/>
                  <a:pt x="4117124" y="1022166"/>
                  <a:pt x="4119817" y="1014746"/>
                </a:cubicBezTo>
                <a:cubicBezTo>
                  <a:pt x="4122509" y="1007326"/>
                  <a:pt x="4123855" y="997714"/>
                  <a:pt x="4123855" y="985908"/>
                </a:cubicBezTo>
                <a:cubicBezTo>
                  <a:pt x="4123855" y="970395"/>
                  <a:pt x="4119311" y="957158"/>
                  <a:pt x="4110225" y="946197"/>
                </a:cubicBezTo>
                <a:cubicBezTo>
                  <a:pt x="4101138" y="935235"/>
                  <a:pt x="4087844" y="929754"/>
                  <a:pt x="4070344" y="929754"/>
                </a:cubicBezTo>
                <a:close/>
                <a:moveTo>
                  <a:pt x="2553916" y="837537"/>
                </a:moveTo>
                <a:lnTo>
                  <a:pt x="2513530" y="934968"/>
                </a:lnTo>
                <a:lnTo>
                  <a:pt x="2470115" y="934968"/>
                </a:lnTo>
                <a:lnTo>
                  <a:pt x="2463553" y="951123"/>
                </a:lnTo>
                <a:lnTo>
                  <a:pt x="2506967" y="951123"/>
                </a:lnTo>
                <a:lnTo>
                  <a:pt x="2454465" y="1076824"/>
                </a:lnTo>
                <a:cubicBezTo>
                  <a:pt x="2450427" y="1087257"/>
                  <a:pt x="2447566" y="1095250"/>
                  <a:pt x="2445883" y="1100803"/>
                </a:cubicBezTo>
                <a:cubicBezTo>
                  <a:pt x="2444201" y="1106356"/>
                  <a:pt x="2443359" y="1112835"/>
                  <a:pt x="2443359" y="1120239"/>
                </a:cubicBezTo>
                <a:cubicBezTo>
                  <a:pt x="2443359" y="1136393"/>
                  <a:pt x="2448239" y="1150276"/>
                  <a:pt x="2457999" y="1161887"/>
                </a:cubicBezTo>
                <a:cubicBezTo>
                  <a:pt x="2467759" y="1173498"/>
                  <a:pt x="2482399" y="1179303"/>
                  <a:pt x="2501919" y="1179303"/>
                </a:cubicBezTo>
                <a:cubicBezTo>
                  <a:pt x="2524468" y="1179303"/>
                  <a:pt x="2543399" y="1172236"/>
                  <a:pt x="2558712" y="1158101"/>
                </a:cubicBezTo>
                <a:cubicBezTo>
                  <a:pt x="2574025" y="1143966"/>
                  <a:pt x="2589927" y="1123100"/>
                  <a:pt x="2606418" y="1095502"/>
                </a:cubicBezTo>
                <a:lnTo>
                  <a:pt x="2599855" y="1091969"/>
                </a:lnTo>
                <a:cubicBezTo>
                  <a:pt x="2595480" y="1100382"/>
                  <a:pt x="2589843" y="1109469"/>
                  <a:pt x="2582943" y="1119229"/>
                </a:cubicBezTo>
                <a:cubicBezTo>
                  <a:pt x="2576044" y="1128989"/>
                  <a:pt x="2569397" y="1137151"/>
                  <a:pt x="2563003" y="1143713"/>
                </a:cubicBezTo>
                <a:cubicBezTo>
                  <a:pt x="2556609" y="1150276"/>
                  <a:pt x="2550466" y="1155493"/>
                  <a:pt x="2544577" y="1159363"/>
                </a:cubicBezTo>
                <a:cubicBezTo>
                  <a:pt x="2538687" y="1163233"/>
                  <a:pt x="2533555" y="1165168"/>
                  <a:pt x="2529180" y="1165168"/>
                </a:cubicBezTo>
                <a:cubicBezTo>
                  <a:pt x="2526824" y="1165168"/>
                  <a:pt x="2524973" y="1164411"/>
                  <a:pt x="2523627" y="1162897"/>
                </a:cubicBezTo>
                <a:cubicBezTo>
                  <a:pt x="2522281" y="1161382"/>
                  <a:pt x="2521607" y="1159110"/>
                  <a:pt x="2521607" y="1156081"/>
                </a:cubicBezTo>
                <a:cubicBezTo>
                  <a:pt x="2521607" y="1153389"/>
                  <a:pt x="2521944" y="1150697"/>
                  <a:pt x="2522617" y="1148004"/>
                </a:cubicBezTo>
                <a:cubicBezTo>
                  <a:pt x="2523290" y="1145312"/>
                  <a:pt x="2524804" y="1141105"/>
                  <a:pt x="2527161" y="1135384"/>
                </a:cubicBezTo>
                <a:lnTo>
                  <a:pt x="2603389" y="951123"/>
                </a:lnTo>
                <a:lnTo>
                  <a:pt x="2659929" y="951123"/>
                </a:lnTo>
                <a:lnTo>
                  <a:pt x="2666492" y="934968"/>
                </a:lnTo>
                <a:lnTo>
                  <a:pt x="2610457" y="934968"/>
                </a:lnTo>
                <a:lnTo>
                  <a:pt x="2651348" y="837537"/>
                </a:lnTo>
                <a:close/>
                <a:moveTo>
                  <a:pt x="2923334" y="806238"/>
                </a:moveTo>
                <a:lnTo>
                  <a:pt x="2923334" y="814315"/>
                </a:lnTo>
                <a:cubicBezTo>
                  <a:pt x="2946556" y="814315"/>
                  <a:pt x="2961953" y="815661"/>
                  <a:pt x="2969525" y="818354"/>
                </a:cubicBezTo>
                <a:cubicBezTo>
                  <a:pt x="2977098" y="821046"/>
                  <a:pt x="2980884" y="826767"/>
                  <a:pt x="2980884" y="835518"/>
                </a:cubicBezTo>
                <a:cubicBezTo>
                  <a:pt x="2980884" y="838547"/>
                  <a:pt x="2980210" y="842837"/>
                  <a:pt x="2978865" y="848391"/>
                </a:cubicBezTo>
                <a:cubicBezTo>
                  <a:pt x="2977518" y="853944"/>
                  <a:pt x="2970367" y="876156"/>
                  <a:pt x="2957410" y="915027"/>
                </a:cubicBezTo>
                <a:cubicBezTo>
                  <a:pt x="2944452" y="953899"/>
                  <a:pt x="2930906" y="991509"/>
                  <a:pt x="2916771" y="1027856"/>
                </a:cubicBezTo>
                <a:cubicBezTo>
                  <a:pt x="2902636" y="1064203"/>
                  <a:pt x="2892624" y="1088940"/>
                  <a:pt x="2886734" y="1102065"/>
                </a:cubicBezTo>
                <a:cubicBezTo>
                  <a:pt x="2880844" y="1115191"/>
                  <a:pt x="2874955" y="1125960"/>
                  <a:pt x="2869065" y="1134374"/>
                </a:cubicBezTo>
                <a:cubicBezTo>
                  <a:pt x="2863175" y="1142788"/>
                  <a:pt x="2857958" y="1148762"/>
                  <a:pt x="2853415" y="1152295"/>
                </a:cubicBezTo>
                <a:cubicBezTo>
                  <a:pt x="2848872" y="1155829"/>
                  <a:pt x="2845422" y="1157596"/>
                  <a:pt x="2843067" y="1157596"/>
                </a:cubicBezTo>
                <a:cubicBezTo>
                  <a:pt x="2839701" y="1157596"/>
                  <a:pt x="2838018" y="1156250"/>
                  <a:pt x="2838018" y="1153557"/>
                </a:cubicBezTo>
                <a:cubicBezTo>
                  <a:pt x="2838018" y="1151201"/>
                  <a:pt x="2839785" y="1148257"/>
                  <a:pt x="2843319" y="1144723"/>
                </a:cubicBezTo>
                <a:cubicBezTo>
                  <a:pt x="2846853" y="1141189"/>
                  <a:pt x="2849713" y="1137319"/>
                  <a:pt x="2851901" y="1133112"/>
                </a:cubicBezTo>
                <a:cubicBezTo>
                  <a:pt x="2854089" y="1128905"/>
                  <a:pt x="2855771" y="1124278"/>
                  <a:pt x="2856949" y="1119229"/>
                </a:cubicBezTo>
                <a:cubicBezTo>
                  <a:pt x="2858127" y="1114181"/>
                  <a:pt x="2858716" y="1108123"/>
                  <a:pt x="2858716" y="1101056"/>
                </a:cubicBezTo>
                <a:cubicBezTo>
                  <a:pt x="2858716" y="1083891"/>
                  <a:pt x="2852153" y="1069925"/>
                  <a:pt x="2839028" y="1059155"/>
                </a:cubicBezTo>
                <a:cubicBezTo>
                  <a:pt x="2825902" y="1048385"/>
                  <a:pt x="2810589" y="1043001"/>
                  <a:pt x="2793089" y="1043001"/>
                </a:cubicBezTo>
                <a:cubicBezTo>
                  <a:pt x="2773232" y="1043001"/>
                  <a:pt x="2756741" y="1049563"/>
                  <a:pt x="2743616" y="1062689"/>
                </a:cubicBezTo>
                <a:cubicBezTo>
                  <a:pt x="2730491" y="1075814"/>
                  <a:pt x="2723928" y="1092305"/>
                  <a:pt x="2723928" y="1112162"/>
                </a:cubicBezTo>
                <a:cubicBezTo>
                  <a:pt x="2723928" y="1132691"/>
                  <a:pt x="2731164" y="1149182"/>
                  <a:pt x="2745635" y="1161635"/>
                </a:cubicBezTo>
                <a:cubicBezTo>
                  <a:pt x="2760107" y="1174087"/>
                  <a:pt x="2777607" y="1180313"/>
                  <a:pt x="2798137" y="1180313"/>
                </a:cubicBezTo>
                <a:cubicBezTo>
                  <a:pt x="2828090" y="1180313"/>
                  <a:pt x="2849545" y="1172993"/>
                  <a:pt x="2862502" y="1158353"/>
                </a:cubicBezTo>
                <a:cubicBezTo>
                  <a:pt x="2875459" y="1143713"/>
                  <a:pt x="2885388" y="1129746"/>
                  <a:pt x="2892287" y="1116453"/>
                </a:cubicBezTo>
                <a:cubicBezTo>
                  <a:pt x="2899186" y="1103159"/>
                  <a:pt x="2907852" y="1082882"/>
                  <a:pt x="2918285" y="1055621"/>
                </a:cubicBezTo>
                <a:cubicBezTo>
                  <a:pt x="2929728" y="1026005"/>
                  <a:pt x="2937974" y="1004381"/>
                  <a:pt x="2943022" y="990751"/>
                </a:cubicBezTo>
                <a:cubicBezTo>
                  <a:pt x="2948070" y="977121"/>
                  <a:pt x="2955053" y="957012"/>
                  <a:pt x="2963972" y="930425"/>
                </a:cubicBezTo>
                <a:cubicBezTo>
                  <a:pt x="2972891" y="903837"/>
                  <a:pt x="2983071" y="873043"/>
                  <a:pt x="2994514" y="838042"/>
                </a:cubicBezTo>
                <a:lnTo>
                  <a:pt x="2996533" y="838042"/>
                </a:lnTo>
                <a:lnTo>
                  <a:pt x="2996533" y="1174255"/>
                </a:lnTo>
                <a:lnTo>
                  <a:pt x="3030862" y="1174255"/>
                </a:lnTo>
                <a:lnTo>
                  <a:pt x="3267625" y="827945"/>
                </a:lnTo>
                <a:lnTo>
                  <a:pt x="3271663" y="829964"/>
                </a:lnTo>
                <a:cubicBezTo>
                  <a:pt x="3264259" y="848811"/>
                  <a:pt x="3252732" y="878259"/>
                  <a:pt x="3237083" y="918309"/>
                </a:cubicBezTo>
                <a:cubicBezTo>
                  <a:pt x="3221433" y="958358"/>
                  <a:pt x="3207129" y="994622"/>
                  <a:pt x="3194172" y="1027099"/>
                </a:cubicBezTo>
                <a:cubicBezTo>
                  <a:pt x="3181215" y="1059576"/>
                  <a:pt x="3169857" y="1086920"/>
                  <a:pt x="3160096" y="1109133"/>
                </a:cubicBezTo>
                <a:cubicBezTo>
                  <a:pt x="3150337" y="1131345"/>
                  <a:pt x="3142512" y="1145733"/>
                  <a:pt x="3136622" y="1152295"/>
                </a:cubicBezTo>
                <a:cubicBezTo>
                  <a:pt x="3130733" y="1158858"/>
                  <a:pt x="3121562" y="1162812"/>
                  <a:pt x="3109109" y="1164159"/>
                </a:cubicBezTo>
                <a:lnTo>
                  <a:pt x="3081344" y="1166178"/>
                </a:lnTo>
                <a:lnTo>
                  <a:pt x="3081344" y="1174255"/>
                </a:lnTo>
                <a:lnTo>
                  <a:pt x="3321136" y="1174255"/>
                </a:lnTo>
                <a:lnTo>
                  <a:pt x="3321136" y="1166178"/>
                </a:lnTo>
                <a:cubicBezTo>
                  <a:pt x="3302626" y="1166178"/>
                  <a:pt x="3289669" y="1165337"/>
                  <a:pt x="3282265" y="1163654"/>
                </a:cubicBezTo>
                <a:cubicBezTo>
                  <a:pt x="3274860" y="1161971"/>
                  <a:pt x="3271158" y="1157764"/>
                  <a:pt x="3271158" y="1151033"/>
                </a:cubicBezTo>
                <a:cubicBezTo>
                  <a:pt x="3271158" y="1149014"/>
                  <a:pt x="3272336" y="1144471"/>
                  <a:pt x="3274692" y="1137403"/>
                </a:cubicBezTo>
                <a:cubicBezTo>
                  <a:pt x="3277048" y="1130335"/>
                  <a:pt x="3282601" y="1115107"/>
                  <a:pt x="3291351" y="1091716"/>
                </a:cubicBezTo>
                <a:cubicBezTo>
                  <a:pt x="3300102" y="1068326"/>
                  <a:pt x="3310450" y="1041907"/>
                  <a:pt x="3322398" y="1012459"/>
                </a:cubicBezTo>
                <a:cubicBezTo>
                  <a:pt x="3334345" y="983011"/>
                  <a:pt x="3348986" y="947336"/>
                  <a:pt x="3366318" y="905436"/>
                </a:cubicBezTo>
                <a:cubicBezTo>
                  <a:pt x="3383650" y="863535"/>
                  <a:pt x="3394840" y="838462"/>
                  <a:pt x="3399889" y="830217"/>
                </a:cubicBezTo>
                <a:cubicBezTo>
                  <a:pt x="3404937" y="821971"/>
                  <a:pt x="3415538" y="817176"/>
                  <a:pt x="3431692" y="815829"/>
                </a:cubicBezTo>
                <a:lnTo>
                  <a:pt x="3457943" y="814315"/>
                </a:lnTo>
                <a:lnTo>
                  <a:pt x="3457943" y="806238"/>
                </a:lnTo>
                <a:lnTo>
                  <a:pt x="3269644" y="806238"/>
                </a:lnTo>
                <a:lnTo>
                  <a:pt x="3113148" y="1033914"/>
                </a:lnTo>
                <a:lnTo>
                  <a:pt x="3113148" y="806238"/>
                </a:lnTo>
                <a:close/>
                <a:moveTo>
                  <a:pt x="1051862" y="806238"/>
                </a:moveTo>
                <a:lnTo>
                  <a:pt x="986739" y="968287"/>
                </a:lnTo>
                <a:lnTo>
                  <a:pt x="995321" y="968287"/>
                </a:lnTo>
                <a:cubicBezTo>
                  <a:pt x="1024265" y="932612"/>
                  <a:pt x="1055816" y="898873"/>
                  <a:pt x="1089976" y="867069"/>
                </a:cubicBezTo>
                <a:cubicBezTo>
                  <a:pt x="1124136" y="835265"/>
                  <a:pt x="1150808" y="818522"/>
                  <a:pt x="1169991" y="816839"/>
                </a:cubicBezTo>
                <a:lnTo>
                  <a:pt x="1184126" y="815325"/>
                </a:lnTo>
                <a:cubicBezTo>
                  <a:pt x="1176722" y="834171"/>
                  <a:pt x="1167130" y="858403"/>
                  <a:pt x="1155351" y="888019"/>
                </a:cubicBezTo>
                <a:cubicBezTo>
                  <a:pt x="1143572" y="917636"/>
                  <a:pt x="1128679" y="954993"/>
                  <a:pt x="1110674" y="1000091"/>
                </a:cubicBezTo>
                <a:cubicBezTo>
                  <a:pt x="1092668" y="1045188"/>
                  <a:pt x="1078281" y="1080189"/>
                  <a:pt x="1067511" y="1105094"/>
                </a:cubicBezTo>
                <a:cubicBezTo>
                  <a:pt x="1056742" y="1129999"/>
                  <a:pt x="1048412" y="1145733"/>
                  <a:pt x="1042523" y="1152295"/>
                </a:cubicBezTo>
                <a:cubicBezTo>
                  <a:pt x="1036633" y="1158858"/>
                  <a:pt x="1027462" y="1162812"/>
                  <a:pt x="1015010" y="1164159"/>
                </a:cubicBezTo>
                <a:lnTo>
                  <a:pt x="987244" y="1166178"/>
                </a:lnTo>
                <a:lnTo>
                  <a:pt x="987244" y="1174255"/>
                </a:lnTo>
                <a:lnTo>
                  <a:pt x="1227036" y="1174255"/>
                </a:lnTo>
                <a:lnTo>
                  <a:pt x="1227036" y="1166178"/>
                </a:lnTo>
                <a:cubicBezTo>
                  <a:pt x="1193718" y="1166178"/>
                  <a:pt x="1177058" y="1161466"/>
                  <a:pt x="1177058" y="1152043"/>
                </a:cubicBezTo>
                <a:cubicBezTo>
                  <a:pt x="1177058" y="1145985"/>
                  <a:pt x="1181265" y="1132355"/>
                  <a:pt x="1189679" y="1111152"/>
                </a:cubicBezTo>
                <a:lnTo>
                  <a:pt x="1308818" y="815829"/>
                </a:lnTo>
                <a:lnTo>
                  <a:pt x="1324467" y="816839"/>
                </a:lnTo>
                <a:cubicBezTo>
                  <a:pt x="1338939" y="816839"/>
                  <a:pt x="1351307" y="829796"/>
                  <a:pt x="1361572" y="855711"/>
                </a:cubicBezTo>
                <a:cubicBezTo>
                  <a:pt x="1371837" y="881625"/>
                  <a:pt x="1376969" y="919150"/>
                  <a:pt x="1376969" y="968287"/>
                </a:cubicBezTo>
                <a:lnTo>
                  <a:pt x="1385551" y="968287"/>
                </a:lnTo>
                <a:lnTo>
                  <a:pt x="1449759" y="808513"/>
                </a:lnTo>
                <a:lnTo>
                  <a:pt x="1449759" y="814315"/>
                </a:lnTo>
                <a:lnTo>
                  <a:pt x="1471971" y="815325"/>
                </a:lnTo>
                <a:cubicBezTo>
                  <a:pt x="1483078" y="815325"/>
                  <a:pt x="1488631" y="819195"/>
                  <a:pt x="1488631" y="826936"/>
                </a:cubicBezTo>
                <a:cubicBezTo>
                  <a:pt x="1488631" y="830638"/>
                  <a:pt x="1487705" y="835181"/>
                  <a:pt x="1485854" y="840566"/>
                </a:cubicBezTo>
                <a:cubicBezTo>
                  <a:pt x="1484003" y="845951"/>
                  <a:pt x="1479291" y="858235"/>
                  <a:pt x="1471719" y="877418"/>
                </a:cubicBezTo>
                <a:cubicBezTo>
                  <a:pt x="1464147" y="896601"/>
                  <a:pt x="1451358" y="928490"/>
                  <a:pt x="1433352" y="973082"/>
                </a:cubicBezTo>
                <a:cubicBezTo>
                  <a:pt x="1415347" y="1017675"/>
                  <a:pt x="1399445" y="1056799"/>
                  <a:pt x="1385646" y="1090454"/>
                </a:cubicBezTo>
                <a:cubicBezTo>
                  <a:pt x="1371848" y="1124109"/>
                  <a:pt x="1360405" y="1152043"/>
                  <a:pt x="1351318" y="1174255"/>
                </a:cubicBezTo>
                <a:lnTo>
                  <a:pt x="1449254" y="1174255"/>
                </a:lnTo>
                <a:lnTo>
                  <a:pt x="1511348" y="1022303"/>
                </a:lnTo>
                <a:cubicBezTo>
                  <a:pt x="1520435" y="1000427"/>
                  <a:pt x="1530026" y="983515"/>
                  <a:pt x="1540123" y="971568"/>
                </a:cubicBezTo>
                <a:cubicBezTo>
                  <a:pt x="1550219" y="959620"/>
                  <a:pt x="1558128" y="951796"/>
                  <a:pt x="1563850" y="948094"/>
                </a:cubicBezTo>
                <a:cubicBezTo>
                  <a:pt x="1569571" y="944392"/>
                  <a:pt x="1575461" y="942540"/>
                  <a:pt x="1581519" y="942540"/>
                </a:cubicBezTo>
                <a:cubicBezTo>
                  <a:pt x="1584547" y="942540"/>
                  <a:pt x="1586819" y="943382"/>
                  <a:pt x="1588334" y="945065"/>
                </a:cubicBezTo>
                <a:cubicBezTo>
                  <a:pt x="1589848" y="946747"/>
                  <a:pt x="1590605" y="949440"/>
                  <a:pt x="1590605" y="953142"/>
                </a:cubicBezTo>
                <a:cubicBezTo>
                  <a:pt x="1590605" y="962229"/>
                  <a:pt x="1585894" y="975691"/>
                  <a:pt x="1576470" y="993528"/>
                </a:cubicBezTo>
                <a:cubicBezTo>
                  <a:pt x="1567047" y="1011365"/>
                  <a:pt x="1558297" y="1028108"/>
                  <a:pt x="1550219" y="1043758"/>
                </a:cubicBezTo>
                <a:cubicBezTo>
                  <a:pt x="1542142" y="1059407"/>
                  <a:pt x="1535579" y="1072281"/>
                  <a:pt x="1530531" y="1082377"/>
                </a:cubicBezTo>
                <a:cubicBezTo>
                  <a:pt x="1525146" y="1095502"/>
                  <a:pt x="1522454" y="1108628"/>
                  <a:pt x="1522454" y="1121753"/>
                </a:cubicBezTo>
                <a:cubicBezTo>
                  <a:pt x="1522454" y="1138581"/>
                  <a:pt x="1527081" y="1152379"/>
                  <a:pt x="1536337" y="1163149"/>
                </a:cubicBezTo>
                <a:cubicBezTo>
                  <a:pt x="1545592" y="1173919"/>
                  <a:pt x="1559138" y="1179303"/>
                  <a:pt x="1576975" y="1179303"/>
                </a:cubicBezTo>
                <a:cubicBezTo>
                  <a:pt x="1602216" y="1179303"/>
                  <a:pt x="1621400" y="1172488"/>
                  <a:pt x="1634525" y="1158858"/>
                </a:cubicBezTo>
                <a:cubicBezTo>
                  <a:pt x="1647651" y="1145228"/>
                  <a:pt x="1661954" y="1125119"/>
                  <a:pt x="1677435" y="1098531"/>
                </a:cubicBezTo>
                <a:lnTo>
                  <a:pt x="1670872" y="1095502"/>
                </a:lnTo>
                <a:cubicBezTo>
                  <a:pt x="1667507" y="1101897"/>
                  <a:pt x="1663300" y="1108964"/>
                  <a:pt x="1658252" y="1116705"/>
                </a:cubicBezTo>
                <a:cubicBezTo>
                  <a:pt x="1653204" y="1124446"/>
                  <a:pt x="1645715" y="1134290"/>
                  <a:pt x="1635787" y="1146237"/>
                </a:cubicBezTo>
                <a:cubicBezTo>
                  <a:pt x="1625859" y="1158185"/>
                  <a:pt x="1616351" y="1164159"/>
                  <a:pt x="1607265" y="1164159"/>
                </a:cubicBezTo>
                <a:cubicBezTo>
                  <a:pt x="1604572" y="1164159"/>
                  <a:pt x="1602469" y="1163486"/>
                  <a:pt x="1600954" y="1162139"/>
                </a:cubicBezTo>
                <a:cubicBezTo>
                  <a:pt x="1599440" y="1160793"/>
                  <a:pt x="1598682" y="1158942"/>
                  <a:pt x="1598682" y="1156586"/>
                </a:cubicBezTo>
                <a:cubicBezTo>
                  <a:pt x="1598682" y="1151538"/>
                  <a:pt x="1604488" y="1138076"/>
                  <a:pt x="1616099" y="1116200"/>
                </a:cubicBezTo>
                <a:cubicBezTo>
                  <a:pt x="1627710" y="1094325"/>
                  <a:pt x="1637891" y="1074132"/>
                  <a:pt x="1646641" y="1055621"/>
                </a:cubicBezTo>
                <a:cubicBezTo>
                  <a:pt x="1655391" y="1037111"/>
                  <a:pt x="1661029" y="1024490"/>
                  <a:pt x="1663553" y="1017759"/>
                </a:cubicBezTo>
                <a:cubicBezTo>
                  <a:pt x="1666077" y="1011028"/>
                  <a:pt x="1667339" y="1001941"/>
                  <a:pt x="1667339" y="990499"/>
                </a:cubicBezTo>
                <a:cubicBezTo>
                  <a:pt x="1667339" y="970306"/>
                  <a:pt x="1660860" y="955161"/>
                  <a:pt x="1647903" y="945065"/>
                </a:cubicBezTo>
                <a:cubicBezTo>
                  <a:pt x="1634946" y="934968"/>
                  <a:pt x="1620222" y="929920"/>
                  <a:pt x="1603731" y="929920"/>
                </a:cubicBezTo>
                <a:cubicBezTo>
                  <a:pt x="1584547" y="929920"/>
                  <a:pt x="1570496" y="933622"/>
                  <a:pt x="1561578" y="941026"/>
                </a:cubicBezTo>
                <a:cubicBezTo>
                  <a:pt x="1552659" y="948430"/>
                  <a:pt x="1541637" y="959705"/>
                  <a:pt x="1528512" y="974849"/>
                </a:cubicBezTo>
                <a:lnTo>
                  <a:pt x="1598682" y="806238"/>
                </a:lnTo>
                <a:lnTo>
                  <a:pt x="1450674" y="806238"/>
                </a:lnTo>
                <a:lnTo>
                  <a:pt x="1449759" y="806238"/>
                </a:lnTo>
                <a:close/>
                <a:moveTo>
                  <a:pt x="4390861" y="803209"/>
                </a:moveTo>
                <a:cubicBezTo>
                  <a:pt x="4375715" y="803209"/>
                  <a:pt x="4363768" y="808341"/>
                  <a:pt x="4355017" y="818606"/>
                </a:cubicBezTo>
                <a:cubicBezTo>
                  <a:pt x="4346267" y="828871"/>
                  <a:pt x="4341892" y="840734"/>
                  <a:pt x="4341892" y="854196"/>
                </a:cubicBezTo>
                <a:cubicBezTo>
                  <a:pt x="4341892" y="864292"/>
                  <a:pt x="4345762" y="873211"/>
                  <a:pt x="4353503" y="880952"/>
                </a:cubicBezTo>
                <a:cubicBezTo>
                  <a:pt x="4361243" y="888692"/>
                  <a:pt x="4370499" y="892563"/>
                  <a:pt x="4381268" y="892563"/>
                </a:cubicBezTo>
                <a:cubicBezTo>
                  <a:pt x="4383624" y="892563"/>
                  <a:pt x="4389346" y="891385"/>
                  <a:pt x="4398432" y="889029"/>
                </a:cubicBezTo>
                <a:cubicBezTo>
                  <a:pt x="4401125" y="889029"/>
                  <a:pt x="4402471" y="891385"/>
                  <a:pt x="4402471" y="896096"/>
                </a:cubicBezTo>
                <a:cubicBezTo>
                  <a:pt x="4402471" y="907876"/>
                  <a:pt x="4393889" y="919655"/>
                  <a:pt x="4376725" y="931434"/>
                </a:cubicBezTo>
                <a:cubicBezTo>
                  <a:pt x="4359561" y="943214"/>
                  <a:pt x="4340714" y="949103"/>
                  <a:pt x="4320184" y="949103"/>
                </a:cubicBezTo>
                <a:lnTo>
                  <a:pt x="4320184" y="957180"/>
                </a:lnTo>
                <a:cubicBezTo>
                  <a:pt x="4354512" y="957180"/>
                  <a:pt x="4383540" y="947084"/>
                  <a:pt x="4407267" y="926891"/>
                </a:cubicBezTo>
                <a:cubicBezTo>
                  <a:pt x="4430993" y="906698"/>
                  <a:pt x="4442857" y="882803"/>
                  <a:pt x="4442858" y="855206"/>
                </a:cubicBezTo>
                <a:cubicBezTo>
                  <a:pt x="4442857" y="841071"/>
                  <a:pt x="4437836" y="828871"/>
                  <a:pt x="4427795" y="818606"/>
                </a:cubicBezTo>
                <a:cubicBezTo>
                  <a:pt x="4417753" y="808341"/>
                  <a:pt x="4405442" y="803209"/>
                  <a:pt x="4390861" y="803209"/>
                </a:cubicBezTo>
                <a:close/>
                <a:moveTo>
                  <a:pt x="5395728" y="800685"/>
                </a:moveTo>
                <a:cubicBezTo>
                  <a:pt x="5370150" y="800685"/>
                  <a:pt x="5348948" y="806827"/>
                  <a:pt x="5332120" y="819111"/>
                </a:cubicBezTo>
                <a:cubicBezTo>
                  <a:pt x="5315292" y="831395"/>
                  <a:pt x="5299138" y="847802"/>
                  <a:pt x="5283657" y="868331"/>
                </a:cubicBezTo>
                <a:cubicBezTo>
                  <a:pt x="5268176" y="888861"/>
                  <a:pt x="5248824" y="916458"/>
                  <a:pt x="5225602" y="951123"/>
                </a:cubicBezTo>
                <a:cubicBezTo>
                  <a:pt x="5202380" y="985787"/>
                  <a:pt x="5187404" y="1008252"/>
                  <a:pt x="5180673" y="1018517"/>
                </a:cubicBezTo>
                <a:cubicBezTo>
                  <a:pt x="5173941" y="1028781"/>
                  <a:pt x="5166874" y="1039803"/>
                  <a:pt x="5159470" y="1051583"/>
                </a:cubicBezTo>
                <a:lnTo>
                  <a:pt x="5159470" y="870350"/>
                </a:lnTo>
                <a:lnTo>
                  <a:pt x="5160480" y="846119"/>
                </a:lnTo>
                <a:cubicBezTo>
                  <a:pt x="5161489" y="834676"/>
                  <a:pt x="5163761" y="827020"/>
                  <a:pt x="5167295" y="823149"/>
                </a:cubicBezTo>
                <a:cubicBezTo>
                  <a:pt x="5170829" y="819279"/>
                  <a:pt x="5177812" y="816839"/>
                  <a:pt x="5188246" y="815829"/>
                </a:cubicBezTo>
                <a:lnTo>
                  <a:pt x="5215506" y="814315"/>
                </a:lnTo>
                <a:lnTo>
                  <a:pt x="5215506" y="806238"/>
                </a:lnTo>
                <a:lnTo>
                  <a:pt x="4999946" y="806238"/>
                </a:lnTo>
                <a:lnTo>
                  <a:pt x="4999946" y="814315"/>
                </a:lnTo>
                <a:lnTo>
                  <a:pt x="5010042" y="814820"/>
                </a:lnTo>
                <a:cubicBezTo>
                  <a:pt x="5022494" y="816166"/>
                  <a:pt x="5029730" y="819447"/>
                  <a:pt x="5031750" y="824664"/>
                </a:cubicBezTo>
                <a:cubicBezTo>
                  <a:pt x="5033769" y="829880"/>
                  <a:pt x="5035283" y="837369"/>
                  <a:pt x="5036293" y="847129"/>
                </a:cubicBezTo>
                <a:lnTo>
                  <a:pt x="5037303" y="871360"/>
                </a:lnTo>
                <a:lnTo>
                  <a:pt x="5037303" y="908717"/>
                </a:lnTo>
                <a:lnTo>
                  <a:pt x="4943911" y="1050068"/>
                </a:lnTo>
                <a:lnTo>
                  <a:pt x="4943911" y="870350"/>
                </a:lnTo>
                <a:lnTo>
                  <a:pt x="4944920" y="846119"/>
                </a:lnTo>
                <a:cubicBezTo>
                  <a:pt x="4945929" y="834340"/>
                  <a:pt x="4948032" y="826515"/>
                  <a:pt x="4951230" y="822644"/>
                </a:cubicBezTo>
                <a:cubicBezTo>
                  <a:pt x="4954427" y="818774"/>
                  <a:pt x="4961074" y="816334"/>
                  <a:pt x="4971171" y="815325"/>
                </a:cubicBezTo>
                <a:lnTo>
                  <a:pt x="4981772" y="814315"/>
                </a:lnTo>
                <a:lnTo>
                  <a:pt x="4981772" y="806238"/>
                </a:lnTo>
                <a:lnTo>
                  <a:pt x="4765707" y="806238"/>
                </a:lnTo>
                <a:lnTo>
                  <a:pt x="4765707" y="814315"/>
                </a:lnTo>
                <a:lnTo>
                  <a:pt x="4792968" y="816334"/>
                </a:lnTo>
                <a:cubicBezTo>
                  <a:pt x="4803400" y="817680"/>
                  <a:pt x="4810384" y="820457"/>
                  <a:pt x="4813917" y="824664"/>
                </a:cubicBezTo>
                <a:cubicBezTo>
                  <a:pt x="4817451" y="828871"/>
                  <a:pt x="4819724" y="836359"/>
                  <a:pt x="4820733" y="847129"/>
                </a:cubicBezTo>
                <a:lnTo>
                  <a:pt x="4821742" y="871360"/>
                </a:lnTo>
                <a:lnTo>
                  <a:pt x="4821742" y="1176274"/>
                </a:lnTo>
                <a:lnTo>
                  <a:pt x="4875759" y="1176274"/>
                </a:lnTo>
                <a:lnTo>
                  <a:pt x="5037303" y="928910"/>
                </a:lnTo>
                <a:lnTo>
                  <a:pt x="5037303" y="1176274"/>
                </a:lnTo>
                <a:lnTo>
                  <a:pt x="5096367" y="1176274"/>
                </a:lnTo>
                <a:cubicBezTo>
                  <a:pt x="5108819" y="1156418"/>
                  <a:pt x="5125984" y="1129073"/>
                  <a:pt x="5147859" y="1094240"/>
                </a:cubicBezTo>
                <a:cubicBezTo>
                  <a:pt x="5169735" y="1059407"/>
                  <a:pt x="5193630" y="1021882"/>
                  <a:pt x="5219544" y="981664"/>
                </a:cubicBezTo>
                <a:cubicBezTo>
                  <a:pt x="5245458" y="941447"/>
                  <a:pt x="5263717" y="913934"/>
                  <a:pt x="5274318" y="899126"/>
                </a:cubicBezTo>
                <a:cubicBezTo>
                  <a:pt x="5284919" y="884317"/>
                  <a:pt x="5294595" y="871444"/>
                  <a:pt x="5303346" y="860506"/>
                </a:cubicBezTo>
                <a:cubicBezTo>
                  <a:pt x="5312096" y="849569"/>
                  <a:pt x="5320257" y="841071"/>
                  <a:pt x="5327829" y="835013"/>
                </a:cubicBezTo>
                <a:cubicBezTo>
                  <a:pt x="5335402" y="828955"/>
                  <a:pt x="5341459" y="824832"/>
                  <a:pt x="5346004" y="822644"/>
                </a:cubicBezTo>
                <a:cubicBezTo>
                  <a:pt x="5350546" y="820457"/>
                  <a:pt x="5354332" y="819363"/>
                  <a:pt x="5357361" y="819363"/>
                </a:cubicBezTo>
                <a:cubicBezTo>
                  <a:pt x="5361063" y="819363"/>
                  <a:pt x="5362915" y="820878"/>
                  <a:pt x="5362915" y="823907"/>
                </a:cubicBezTo>
                <a:cubicBezTo>
                  <a:pt x="5362915" y="827272"/>
                  <a:pt x="5360559" y="831479"/>
                  <a:pt x="5355847" y="836527"/>
                </a:cubicBezTo>
                <a:cubicBezTo>
                  <a:pt x="5351135" y="841575"/>
                  <a:pt x="5347433" y="846455"/>
                  <a:pt x="5344741" y="851167"/>
                </a:cubicBezTo>
                <a:cubicBezTo>
                  <a:pt x="5342048" y="855879"/>
                  <a:pt x="5339945" y="860170"/>
                  <a:pt x="5338431" y="864040"/>
                </a:cubicBezTo>
                <a:cubicBezTo>
                  <a:pt x="5336916" y="867910"/>
                  <a:pt x="5336159" y="873043"/>
                  <a:pt x="5336159" y="879437"/>
                </a:cubicBezTo>
                <a:cubicBezTo>
                  <a:pt x="5336159" y="896938"/>
                  <a:pt x="5342553" y="911073"/>
                  <a:pt x="5355343" y="921843"/>
                </a:cubicBezTo>
                <a:cubicBezTo>
                  <a:pt x="5368131" y="932612"/>
                  <a:pt x="5383612" y="937997"/>
                  <a:pt x="5401786" y="937997"/>
                </a:cubicBezTo>
                <a:cubicBezTo>
                  <a:pt x="5421642" y="937997"/>
                  <a:pt x="5438133" y="931434"/>
                  <a:pt x="5451259" y="918309"/>
                </a:cubicBezTo>
                <a:cubicBezTo>
                  <a:pt x="5464384" y="905183"/>
                  <a:pt x="5470947" y="888692"/>
                  <a:pt x="5470947" y="868836"/>
                </a:cubicBezTo>
                <a:cubicBezTo>
                  <a:pt x="5470947" y="848643"/>
                  <a:pt x="5463795" y="832236"/>
                  <a:pt x="5449492" y="819616"/>
                </a:cubicBezTo>
                <a:cubicBezTo>
                  <a:pt x="5435188" y="806995"/>
                  <a:pt x="5417268" y="800685"/>
                  <a:pt x="5395728" y="800685"/>
                </a:cubicBezTo>
                <a:close/>
                <a:moveTo>
                  <a:pt x="2309590" y="800685"/>
                </a:moveTo>
                <a:cubicBezTo>
                  <a:pt x="2265839" y="800685"/>
                  <a:pt x="2228314" y="813305"/>
                  <a:pt x="2197014" y="838547"/>
                </a:cubicBezTo>
                <a:cubicBezTo>
                  <a:pt x="2165715" y="863788"/>
                  <a:pt x="2150066" y="893404"/>
                  <a:pt x="2150066" y="927396"/>
                </a:cubicBezTo>
                <a:cubicBezTo>
                  <a:pt x="2150066" y="961724"/>
                  <a:pt x="2166557" y="990499"/>
                  <a:pt x="2199538" y="1013721"/>
                </a:cubicBezTo>
                <a:cubicBezTo>
                  <a:pt x="2227809" y="1029539"/>
                  <a:pt x="2252124" y="1043085"/>
                  <a:pt x="2272486" y="1054359"/>
                </a:cubicBezTo>
                <a:cubicBezTo>
                  <a:pt x="2292847" y="1065634"/>
                  <a:pt x="2306393" y="1075646"/>
                  <a:pt x="2313124" y="1084396"/>
                </a:cubicBezTo>
                <a:cubicBezTo>
                  <a:pt x="2319855" y="1093147"/>
                  <a:pt x="2323221" y="1102570"/>
                  <a:pt x="2323221" y="1112667"/>
                </a:cubicBezTo>
                <a:cubicBezTo>
                  <a:pt x="2323221" y="1127811"/>
                  <a:pt x="2316994" y="1141273"/>
                  <a:pt x="2304542" y="1153053"/>
                </a:cubicBezTo>
                <a:cubicBezTo>
                  <a:pt x="2292090" y="1164832"/>
                  <a:pt x="2275767" y="1170721"/>
                  <a:pt x="2255574" y="1170721"/>
                </a:cubicBezTo>
                <a:cubicBezTo>
                  <a:pt x="2233698" y="1170721"/>
                  <a:pt x="2214431" y="1166094"/>
                  <a:pt x="2197772" y="1156839"/>
                </a:cubicBezTo>
                <a:cubicBezTo>
                  <a:pt x="2181112" y="1147583"/>
                  <a:pt x="2169333" y="1135300"/>
                  <a:pt x="2162434" y="1119986"/>
                </a:cubicBezTo>
                <a:cubicBezTo>
                  <a:pt x="2155535" y="1104673"/>
                  <a:pt x="2150907" y="1091127"/>
                  <a:pt x="2148551" y="1079348"/>
                </a:cubicBezTo>
                <a:cubicBezTo>
                  <a:pt x="2146195" y="1067569"/>
                  <a:pt x="2145018" y="1053602"/>
                  <a:pt x="2145018" y="1037448"/>
                </a:cubicBezTo>
                <a:cubicBezTo>
                  <a:pt x="2145018" y="1033409"/>
                  <a:pt x="2145186" y="1026762"/>
                  <a:pt x="2145522" y="1017507"/>
                </a:cubicBezTo>
                <a:cubicBezTo>
                  <a:pt x="2145859" y="1008252"/>
                  <a:pt x="2146195" y="1001268"/>
                  <a:pt x="2146532" y="996557"/>
                </a:cubicBezTo>
                <a:lnTo>
                  <a:pt x="2137445" y="996557"/>
                </a:lnTo>
                <a:lnTo>
                  <a:pt x="2062731" y="1180313"/>
                </a:lnTo>
                <a:lnTo>
                  <a:pt x="2071313" y="1180313"/>
                </a:lnTo>
                <a:cubicBezTo>
                  <a:pt x="2077034" y="1168870"/>
                  <a:pt x="2085196" y="1158017"/>
                  <a:pt x="2095797" y="1147752"/>
                </a:cubicBezTo>
                <a:cubicBezTo>
                  <a:pt x="2106398" y="1137487"/>
                  <a:pt x="2115065" y="1132355"/>
                  <a:pt x="2121796" y="1132355"/>
                </a:cubicBezTo>
                <a:cubicBezTo>
                  <a:pt x="2142998" y="1143461"/>
                  <a:pt x="2164369" y="1154230"/>
                  <a:pt x="2185908" y="1164663"/>
                </a:cubicBezTo>
                <a:cubicBezTo>
                  <a:pt x="2207447" y="1175097"/>
                  <a:pt x="2228987" y="1180313"/>
                  <a:pt x="2250526" y="1180313"/>
                </a:cubicBezTo>
                <a:cubicBezTo>
                  <a:pt x="2299662" y="1180313"/>
                  <a:pt x="2340216" y="1168366"/>
                  <a:pt x="2372189" y="1144471"/>
                </a:cubicBezTo>
                <a:cubicBezTo>
                  <a:pt x="2404161" y="1120575"/>
                  <a:pt x="2420147" y="1090286"/>
                  <a:pt x="2420147" y="1053602"/>
                </a:cubicBezTo>
                <a:cubicBezTo>
                  <a:pt x="2420147" y="1035428"/>
                  <a:pt x="2415351" y="1018769"/>
                  <a:pt x="2405760" y="1003624"/>
                </a:cubicBezTo>
                <a:cubicBezTo>
                  <a:pt x="2396168" y="988480"/>
                  <a:pt x="2384809" y="976784"/>
                  <a:pt x="2371684" y="968539"/>
                </a:cubicBezTo>
                <a:cubicBezTo>
                  <a:pt x="2358559" y="960293"/>
                  <a:pt x="2341395" y="950365"/>
                  <a:pt x="2320192" y="938754"/>
                </a:cubicBezTo>
                <a:cubicBezTo>
                  <a:pt x="2298989" y="927143"/>
                  <a:pt x="2284013" y="918814"/>
                  <a:pt x="2275263" y="913765"/>
                </a:cubicBezTo>
                <a:cubicBezTo>
                  <a:pt x="2266512" y="908717"/>
                  <a:pt x="2258856" y="901650"/>
                  <a:pt x="2252293" y="892563"/>
                </a:cubicBezTo>
                <a:cubicBezTo>
                  <a:pt x="2245730" y="883476"/>
                  <a:pt x="2242449" y="873716"/>
                  <a:pt x="2242449" y="863283"/>
                </a:cubicBezTo>
                <a:cubicBezTo>
                  <a:pt x="2242449" y="847129"/>
                  <a:pt x="2249769" y="834255"/>
                  <a:pt x="2264409" y="824664"/>
                </a:cubicBezTo>
                <a:cubicBezTo>
                  <a:pt x="2279048" y="815072"/>
                  <a:pt x="2294951" y="810276"/>
                  <a:pt x="2312115" y="810276"/>
                </a:cubicBezTo>
                <a:cubicBezTo>
                  <a:pt x="2334327" y="810276"/>
                  <a:pt x="2351491" y="814231"/>
                  <a:pt x="2363607" y="822140"/>
                </a:cubicBezTo>
                <a:cubicBezTo>
                  <a:pt x="2375723" y="830049"/>
                  <a:pt x="2384136" y="839640"/>
                  <a:pt x="2388848" y="850915"/>
                </a:cubicBezTo>
                <a:cubicBezTo>
                  <a:pt x="2393560" y="862189"/>
                  <a:pt x="2396504" y="872622"/>
                  <a:pt x="2397682" y="882214"/>
                </a:cubicBezTo>
                <a:cubicBezTo>
                  <a:pt x="2398860" y="891806"/>
                  <a:pt x="2399449" y="903332"/>
                  <a:pt x="2399449" y="916794"/>
                </a:cubicBezTo>
                <a:cubicBezTo>
                  <a:pt x="2399449" y="925208"/>
                  <a:pt x="2399281" y="932444"/>
                  <a:pt x="2398944" y="938502"/>
                </a:cubicBezTo>
                <a:cubicBezTo>
                  <a:pt x="2398608" y="944560"/>
                  <a:pt x="2398103" y="949776"/>
                  <a:pt x="2397430" y="954151"/>
                </a:cubicBezTo>
                <a:lnTo>
                  <a:pt x="2406517" y="954151"/>
                </a:lnTo>
                <a:lnTo>
                  <a:pt x="2468610" y="800685"/>
                </a:lnTo>
                <a:lnTo>
                  <a:pt x="2459019" y="800685"/>
                </a:lnTo>
                <a:cubicBezTo>
                  <a:pt x="2452624" y="811454"/>
                  <a:pt x="2446735" y="819531"/>
                  <a:pt x="2441350" y="824916"/>
                </a:cubicBezTo>
                <a:cubicBezTo>
                  <a:pt x="2435965" y="830301"/>
                  <a:pt x="2429234" y="832993"/>
                  <a:pt x="2421157" y="832993"/>
                </a:cubicBezTo>
                <a:cubicBezTo>
                  <a:pt x="2404329" y="825589"/>
                  <a:pt x="2387670" y="818185"/>
                  <a:pt x="2371179" y="810781"/>
                </a:cubicBezTo>
                <a:cubicBezTo>
                  <a:pt x="2353005" y="804050"/>
                  <a:pt x="2332476" y="800685"/>
                  <a:pt x="2309590" y="800685"/>
                </a:cubicBezTo>
                <a:close/>
                <a:moveTo>
                  <a:pt x="0" y="0"/>
                </a:moveTo>
                <a:lnTo>
                  <a:pt x="12192000" y="0"/>
                </a:lnTo>
                <a:lnTo>
                  <a:pt x="12192000" y="7071741"/>
                </a:lnTo>
                <a:lnTo>
                  <a:pt x="0" y="7071741"/>
                </a:lnTo>
                <a:close/>
              </a:path>
            </a:pathLst>
          </a:custGeom>
        </p:spPr>
      </p:pic>
      <p:sp>
        <p:nvSpPr>
          <p:cNvPr id="2" name="Title 1">
            <a:extLst>
              <a:ext uri="{FF2B5EF4-FFF2-40B4-BE49-F238E27FC236}">
                <a16:creationId xmlns:a16="http://schemas.microsoft.com/office/drawing/2014/main" id="{2FF535A0-9A52-40AD-972C-D0F96C905295}"/>
              </a:ext>
            </a:extLst>
          </p:cNvPr>
          <p:cNvSpPr>
            <a:spLocks noGrp="1"/>
          </p:cNvSpPr>
          <p:nvPr>
            <p:ph type="title"/>
          </p:nvPr>
        </p:nvSpPr>
        <p:spPr>
          <a:xfrm>
            <a:off x="0" y="74241"/>
            <a:ext cx="7805565" cy="1152128"/>
          </a:xfrm>
          <a:solidFill>
            <a:srgbClr val="7030A0"/>
          </a:solidFill>
        </p:spPr>
        <p:txBody>
          <a:bodyPr>
            <a:noAutofit/>
          </a:bodyPr>
          <a:lstStyle/>
          <a:p>
            <a:r>
              <a:rPr lang="en-US" sz="2800" b="1" dirty="0">
                <a:solidFill>
                  <a:schemeClr val="bg1"/>
                </a:solidFill>
                <a:latin typeface="Century Gothic" panose="020B0502020202020204" pitchFamily="34" charset="0"/>
              </a:rPr>
              <a:t>Sycamore Class (Year 1 &amp; Year 2) 2026/2027</a:t>
            </a:r>
            <a:br>
              <a:rPr lang="en-US" sz="2800" b="1" dirty="0">
                <a:solidFill>
                  <a:schemeClr val="bg1"/>
                </a:solidFill>
                <a:latin typeface="Century Gothic" panose="020B0502020202020204" pitchFamily="34" charset="0"/>
              </a:rPr>
            </a:br>
            <a:r>
              <a:rPr lang="en-US" sz="2800" b="1" dirty="0">
                <a:solidFill>
                  <a:schemeClr val="bg1"/>
                </a:solidFill>
                <a:latin typeface="Century Gothic" panose="020B0502020202020204" pitchFamily="34" charset="0"/>
              </a:rPr>
              <a:t>Meet the Teacher</a:t>
            </a:r>
            <a:endParaRPr lang="ru-RU" sz="2800" b="1" dirty="0">
              <a:solidFill>
                <a:schemeClr val="bg1"/>
              </a:solidFill>
              <a:latin typeface="Century Gothic" panose="020B0502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8488" y="5193580"/>
            <a:ext cx="1614338" cy="1614338"/>
          </a:xfrm>
          <a:prstGeom prst="rect">
            <a:avLst/>
          </a:prstGeom>
        </p:spPr>
      </p:pic>
      <p:sp>
        <p:nvSpPr>
          <p:cNvPr id="6" name="TextBox 5">
            <a:extLst>
              <a:ext uri="{FF2B5EF4-FFF2-40B4-BE49-F238E27FC236}">
                <a16:creationId xmlns:a16="http://schemas.microsoft.com/office/drawing/2014/main" id="{8E1160B0-873F-4812-9855-2647282ACABC}"/>
              </a:ext>
            </a:extLst>
          </p:cNvPr>
          <p:cNvSpPr txBox="1"/>
          <p:nvPr/>
        </p:nvSpPr>
        <p:spPr>
          <a:xfrm>
            <a:off x="8933014" y="188640"/>
            <a:ext cx="3110948" cy="923330"/>
          </a:xfrm>
          <a:prstGeom prst="rect">
            <a:avLst/>
          </a:prstGeom>
          <a:solidFill>
            <a:srgbClr val="7030A0"/>
          </a:solidFill>
        </p:spPr>
        <p:txBody>
          <a:bodyPr wrap="square" rtlCol="0">
            <a:spAutoFit/>
          </a:bodyPr>
          <a:lstStyle/>
          <a:p>
            <a:pPr algn="ctr" defTabSz="685800"/>
            <a:r>
              <a:rPr lang="en-GB" sz="2700" b="1" dirty="0">
                <a:solidFill>
                  <a:prstClr val="white"/>
                </a:solidFill>
                <a:latin typeface="Century Gothic" panose="020B0502020202020204" pitchFamily="34" charset="0"/>
              </a:rPr>
              <a:t>Tuesday 7</a:t>
            </a:r>
            <a:r>
              <a:rPr lang="en-GB" sz="2700" b="1" baseline="30000" dirty="0">
                <a:solidFill>
                  <a:prstClr val="white"/>
                </a:solidFill>
                <a:latin typeface="Century Gothic" panose="020B0502020202020204" pitchFamily="34" charset="0"/>
              </a:rPr>
              <a:t>th</a:t>
            </a:r>
            <a:r>
              <a:rPr lang="en-GB" sz="2700" b="1" dirty="0">
                <a:solidFill>
                  <a:prstClr val="white"/>
                </a:solidFill>
                <a:latin typeface="Century Gothic" panose="020B0502020202020204" pitchFamily="34" charset="0"/>
              </a:rPr>
              <a:t> July 2026</a:t>
            </a:r>
          </a:p>
        </p:txBody>
      </p:sp>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39DA04-B2F6-4C46-8F5B-8A37DE255366}"/>
              </a:ext>
            </a:extLst>
          </p:cNvPr>
          <p:cNvSpPr txBox="1"/>
          <p:nvPr/>
        </p:nvSpPr>
        <p:spPr>
          <a:xfrm>
            <a:off x="41781" y="44624"/>
            <a:ext cx="6600056" cy="6647974"/>
          </a:xfrm>
          <a:prstGeom prst="rect">
            <a:avLst/>
          </a:prstGeom>
          <a:solidFill>
            <a:schemeClr val="accent5">
              <a:lumMod val="20000"/>
              <a:lumOff val="80000"/>
            </a:schemeClr>
          </a:solidFill>
        </p:spPr>
        <p:txBody>
          <a:bodyPr wrap="square" rtlCol="0">
            <a:spAutoFit/>
          </a:bodyPr>
          <a:lstStyle/>
          <a:p>
            <a:r>
              <a:rPr lang="en-US" sz="3600" u="sng" dirty="0">
                <a:latin typeface="Century Gothic" panose="020B0502020202020204" pitchFamily="34" charset="0"/>
              </a:rPr>
              <a:t>Meet </a:t>
            </a:r>
            <a:r>
              <a:rPr lang="en-US" sz="3600" u="sng" dirty="0" err="1">
                <a:latin typeface="Century Gothic" panose="020B0502020202020204" pitchFamily="34" charset="0"/>
              </a:rPr>
              <a:t>Mr</a:t>
            </a:r>
            <a:r>
              <a:rPr lang="en-US" sz="3600" u="sng" dirty="0">
                <a:latin typeface="Century Gothic" panose="020B0502020202020204" pitchFamily="34" charset="0"/>
              </a:rPr>
              <a:t> Wormleighton</a:t>
            </a:r>
            <a:endParaRPr lang="en-US" sz="2800" dirty="0">
              <a:latin typeface="Century Gothic" panose="020B0502020202020204" pitchFamily="34" charset="0"/>
            </a:endParaRPr>
          </a:p>
          <a:p>
            <a:endParaRPr lang="en-US" sz="2800" dirty="0">
              <a:latin typeface="Century Gothic" panose="020B0502020202020204" pitchFamily="34" charset="0"/>
            </a:endParaRPr>
          </a:p>
          <a:p>
            <a:r>
              <a:rPr lang="en-US" sz="2800" dirty="0">
                <a:latin typeface="Century Gothic" panose="020B0502020202020204" pitchFamily="34" charset="0"/>
              </a:rPr>
              <a:t>I’ve been teaching for 12 years and have taught at St Mary’s for 7 years.</a:t>
            </a:r>
          </a:p>
          <a:p>
            <a:endParaRPr lang="en-US" sz="2800" dirty="0">
              <a:latin typeface="Century Gothic" panose="020B0502020202020204" pitchFamily="34" charset="0"/>
            </a:endParaRPr>
          </a:p>
          <a:p>
            <a:r>
              <a:rPr lang="en-US" sz="2800" dirty="0">
                <a:latin typeface="Century Gothic" panose="020B0502020202020204" pitchFamily="34" charset="0"/>
              </a:rPr>
              <a:t>At St Mary’s, I have taught KS2 so I am looking forward to teaching KS1.</a:t>
            </a:r>
          </a:p>
          <a:p>
            <a:endParaRPr lang="en-US" sz="2800" dirty="0">
              <a:latin typeface="Century Gothic" panose="020B0502020202020204" pitchFamily="34" charset="0"/>
            </a:endParaRPr>
          </a:p>
          <a:p>
            <a:r>
              <a:rPr lang="en-US" sz="2800" dirty="0">
                <a:latin typeface="Century Gothic" panose="020B0502020202020204" pitchFamily="34" charset="0"/>
              </a:rPr>
              <a:t>I come from </a:t>
            </a:r>
            <a:r>
              <a:rPr lang="en-US" sz="2800" dirty="0" err="1">
                <a:latin typeface="Century Gothic" panose="020B0502020202020204" pitchFamily="34" charset="0"/>
              </a:rPr>
              <a:t>Lytham</a:t>
            </a:r>
            <a:r>
              <a:rPr lang="en-US" sz="2800" dirty="0">
                <a:latin typeface="Century Gothic" panose="020B0502020202020204" pitchFamily="34" charset="0"/>
              </a:rPr>
              <a:t> St </a:t>
            </a:r>
            <a:r>
              <a:rPr lang="en-US" sz="2800" dirty="0" err="1">
                <a:latin typeface="Century Gothic" panose="020B0502020202020204" pitchFamily="34" charset="0"/>
              </a:rPr>
              <a:t>Annes</a:t>
            </a:r>
            <a:r>
              <a:rPr lang="en-US" sz="2800" dirty="0">
                <a:latin typeface="Century Gothic" panose="020B0502020202020204" pitchFamily="34" charset="0"/>
              </a:rPr>
              <a:t> and live with my wife, Monty and Toby.</a:t>
            </a:r>
          </a:p>
          <a:p>
            <a:endParaRPr lang="en-US" sz="2800" dirty="0">
              <a:latin typeface="Century Gothic" panose="020B0502020202020204" pitchFamily="34" charset="0"/>
            </a:endParaRPr>
          </a:p>
          <a:p>
            <a:r>
              <a:rPr lang="en-US" sz="2800" dirty="0">
                <a:latin typeface="Century Gothic" panose="020B0502020202020204" pitchFamily="34" charset="0"/>
              </a:rPr>
              <a:t>My hobbies are walking, bell ringing and supporting Liverpool.</a:t>
            </a:r>
          </a:p>
          <a:p>
            <a:endParaRPr lang="en-US" dirty="0">
              <a:latin typeface="Century Gothic" panose="020B0502020202020204" pitchFamily="34" charset="0"/>
            </a:endParaRPr>
          </a:p>
          <a:p>
            <a:endParaRPr lang="en-US" dirty="0">
              <a:latin typeface="Century Gothic" panose="020B0502020202020204" pitchFamily="34" charset="0"/>
            </a:endParaRPr>
          </a:p>
          <a:p>
            <a:endParaRPr lang="en-GB" dirty="0">
              <a:latin typeface="Century Gothic" panose="020B0502020202020204" pitchFamily="34" charset="0"/>
            </a:endParaRPr>
          </a:p>
        </p:txBody>
      </p:sp>
      <p:pic>
        <p:nvPicPr>
          <p:cNvPr id="5" name="Picture 4">
            <a:extLst>
              <a:ext uri="{FF2B5EF4-FFF2-40B4-BE49-F238E27FC236}">
                <a16:creationId xmlns:a16="http://schemas.microsoft.com/office/drawing/2014/main" id="{F2A5554A-924E-49B6-B190-68B9C7C01407}"/>
              </a:ext>
            </a:extLst>
          </p:cNvPr>
          <p:cNvPicPr>
            <a:picLocks noChangeAspect="1"/>
          </p:cNvPicPr>
          <p:nvPr/>
        </p:nvPicPr>
        <p:blipFill>
          <a:blip r:embed="rId2"/>
          <a:stretch>
            <a:fillRect/>
          </a:stretch>
        </p:blipFill>
        <p:spPr>
          <a:xfrm>
            <a:off x="6672064" y="0"/>
            <a:ext cx="5518379" cy="6858000"/>
          </a:xfrm>
          <a:prstGeom prst="rect">
            <a:avLst/>
          </a:prstGeom>
        </p:spPr>
      </p:pic>
    </p:spTree>
    <p:extLst>
      <p:ext uri="{BB962C8B-B14F-4D97-AF65-F5344CB8AC3E}">
        <p14:creationId xmlns:p14="http://schemas.microsoft.com/office/powerpoint/2010/main" val="1123116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FFEDA5-2054-47E1-AE36-E4ECBBE95F72}"/>
              </a:ext>
            </a:extLst>
          </p:cNvPr>
          <p:cNvPicPr>
            <a:picLocks noChangeAspect="1"/>
          </p:cNvPicPr>
          <p:nvPr/>
        </p:nvPicPr>
        <p:blipFill>
          <a:blip r:embed="rId2"/>
          <a:stretch>
            <a:fillRect/>
          </a:stretch>
        </p:blipFill>
        <p:spPr>
          <a:xfrm>
            <a:off x="26250" y="0"/>
            <a:ext cx="12165750" cy="6844998"/>
          </a:xfrm>
          <a:prstGeom prst="rect">
            <a:avLst/>
          </a:prstGeom>
        </p:spPr>
      </p:pic>
    </p:spTree>
    <p:extLst>
      <p:ext uri="{BB962C8B-B14F-4D97-AF65-F5344CB8AC3E}">
        <p14:creationId xmlns:p14="http://schemas.microsoft.com/office/powerpoint/2010/main" val="3423100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7328" y="0"/>
            <a:ext cx="8363272" cy="4464496"/>
          </a:xfrm>
          <a:prstGeom prst="rect">
            <a:avLst/>
          </a:prstGeom>
          <a:solidFill>
            <a:schemeClr val="accent5">
              <a:lumMod val="20000"/>
              <a:lumOff val="80000"/>
            </a:schemeClr>
          </a:solidFill>
          <a:ln>
            <a:noFill/>
          </a:ln>
        </p:spPr>
        <p:txBody>
          <a:bodyPr vert="horz" lIns="0" tIns="0" rIns="18288" bIns="0" anchor="b">
            <a:normAutofit fontScale="85000" lnSpcReduction="1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sz="9600" dirty="0">
                <a:solidFill>
                  <a:srgbClr val="7030A0"/>
                </a:solidFill>
                <a:effectLst>
                  <a:outerShdw blurRad="38100" dist="38100" dir="2700000" algn="tl">
                    <a:srgbClr val="000000">
                      <a:alpha val="43137"/>
                    </a:srgbClr>
                  </a:outerShdw>
                </a:effectLst>
                <a:latin typeface="Comic Sans MS" panose="030F0702030302020204" pitchFamily="66" charset="0"/>
              </a:rPr>
              <a:t>Transition from </a:t>
            </a:r>
          </a:p>
          <a:p>
            <a:pPr algn="ctr"/>
            <a:r>
              <a:rPr lang="en-GB" sz="9600" dirty="0">
                <a:solidFill>
                  <a:srgbClr val="7030A0"/>
                </a:solidFill>
                <a:effectLst>
                  <a:outerShdw blurRad="38100" dist="38100" dir="2700000" algn="tl">
                    <a:srgbClr val="000000">
                      <a:alpha val="43137"/>
                    </a:srgbClr>
                  </a:outerShdw>
                </a:effectLst>
                <a:latin typeface="Comic Sans MS" panose="030F0702030302020204" pitchFamily="66" charset="0"/>
              </a:rPr>
              <a:t>EYFS:</a:t>
            </a:r>
          </a:p>
          <a:p>
            <a:pPr algn="ctr"/>
            <a:endParaRPr lang="en-GB" sz="9600" dirty="0">
              <a:solidFill>
                <a:srgbClr val="7030A0"/>
              </a:solidFill>
              <a:effectLst>
                <a:outerShdw blurRad="38100" dist="38100" dir="2700000" algn="tl">
                  <a:srgbClr val="000000">
                    <a:alpha val="43137"/>
                  </a:srgbClr>
                </a:outerShdw>
              </a:effectLst>
              <a:latin typeface="Comic Sans MS" panose="030F0702030302020204" pitchFamily="66" charset="0"/>
            </a:endParaRPr>
          </a:p>
          <a:p>
            <a:pPr marL="1143000" indent="-1143000" algn="l">
              <a:buFont typeface="Arial" panose="020B0604020202020204" pitchFamily="34" charset="0"/>
              <a:buChar char="•"/>
            </a:pPr>
            <a:r>
              <a:rPr lang="en-US" sz="8500" dirty="0">
                <a:solidFill>
                  <a:srgbClr val="7030A0"/>
                </a:solidFill>
                <a:effectLst>
                  <a:outerShdw blurRad="38100" dist="38100" dir="2700000" algn="tl">
                    <a:srgbClr val="000000">
                      <a:alpha val="43137"/>
                    </a:srgbClr>
                  </a:outerShdw>
                </a:effectLst>
                <a:latin typeface="Comic Sans MS" panose="030F0702030302020204" pitchFamily="66" charset="0"/>
              </a:rPr>
              <a:t>Active learning</a:t>
            </a:r>
            <a:endParaRPr lang="en-GB" sz="11500" dirty="0">
              <a:solidFill>
                <a:srgbClr val="7030A0"/>
              </a:solidFill>
              <a:effectLst>
                <a:outerShdw blurRad="38100" dist="38100" dir="2700000" algn="tl">
                  <a:srgbClr val="000000">
                    <a:alpha val="43137"/>
                  </a:srgbClr>
                </a:outerShdw>
              </a:effectLst>
              <a:latin typeface="Comic Sans MS" panose="030F0702030302020204" pitchFamily="66" charset="0"/>
            </a:endParaRPr>
          </a:p>
        </p:txBody>
      </p:sp>
      <p:pic>
        <p:nvPicPr>
          <p:cNvPr id="2050" name="Picture 2" descr="Active Schools - TaAF - Together an Active Future">
            <a:extLst>
              <a:ext uri="{FF2B5EF4-FFF2-40B4-BE49-F238E27FC236}">
                <a16:creationId xmlns:a16="http://schemas.microsoft.com/office/drawing/2014/main" id="{DE66F635-D348-4EF8-8B1A-ABB01FFDFC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216" y="2706216"/>
            <a:ext cx="4151784" cy="4151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64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12192000" cy="1404156"/>
          </a:xfrm>
          <a:prstGeom prst="rect">
            <a:avLst/>
          </a:prstGeom>
          <a:ln>
            <a:noFill/>
          </a:ln>
        </p:spPr>
        <p:txBody>
          <a:bodyPr vert="horz" lIns="0" tIns="0" rIns="18288" bIns="0" anchor="b">
            <a:normAutofit fontScale="77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sz="9600" dirty="0">
                <a:solidFill>
                  <a:srgbClr val="7030A0"/>
                </a:solidFill>
                <a:latin typeface="Comic Sans MS" panose="030F0702030302020204" pitchFamily="66" charset="0"/>
              </a:rPr>
              <a:t>Phonics &amp; Screening Check</a:t>
            </a:r>
            <a:endParaRPr lang="en-GB" sz="16500" dirty="0">
              <a:solidFill>
                <a:srgbClr val="7030A0"/>
              </a:solidFill>
              <a:latin typeface="Comic Sans MS" panose="030F0702030302020204" pitchFamily="66" charset="0"/>
            </a:endParaRPr>
          </a:p>
        </p:txBody>
      </p:sp>
      <p:pic>
        <p:nvPicPr>
          <p:cNvPr id="2050" name="Picture 2" descr="Rwi Speed Sounds Chart Printable - vrogue.co">
            <a:extLst>
              <a:ext uri="{FF2B5EF4-FFF2-40B4-BE49-F238E27FC236}">
                <a16:creationId xmlns:a16="http://schemas.microsoft.com/office/drawing/2014/main" id="{544AB67A-A5F7-4BB7-AEFC-5CBC5642EC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40" t="5026" r="4640" b="32868"/>
          <a:stretch/>
        </p:blipFill>
        <p:spPr bwMode="auto">
          <a:xfrm>
            <a:off x="0" y="1556792"/>
            <a:ext cx="12192000" cy="537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632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14364" y="1268760"/>
            <a:ext cx="8363272" cy="2862318"/>
          </a:xfrm>
          <a:prstGeom prst="rect">
            <a:avLst/>
          </a:prstGeom>
          <a:ln>
            <a:noFill/>
          </a:ln>
        </p:spPr>
        <p:txBody>
          <a:bodyPr vert="horz" lIns="0" tIns="0" rIns="18288" bIns="0" anchor="b">
            <a:normAutofit lnSpcReduction="1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sz="9600" dirty="0">
                <a:solidFill>
                  <a:srgbClr val="7030A0"/>
                </a:solidFill>
                <a:latin typeface="Comic Sans MS" panose="030F0702030302020204" pitchFamily="66" charset="0"/>
              </a:rPr>
              <a:t>Reading at </a:t>
            </a:r>
          </a:p>
          <a:p>
            <a:pPr algn="ctr"/>
            <a:r>
              <a:rPr lang="en-GB" sz="9600" dirty="0">
                <a:solidFill>
                  <a:srgbClr val="7030A0"/>
                </a:solidFill>
                <a:latin typeface="Comic Sans MS" panose="030F0702030302020204" pitchFamily="66" charset="0"/>
              </a:rPr>
              <a:t>home</a:t>
            </a:r>
            <a:endParaRPr lang="en-GB" sz="16500"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3549499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1180000">
            <a:off x="-323732" y="302831"/>
            <a:ext cx="5488177" cy="1325563"/>
          </a:xfrm>
        </p:spPr>
        <p:txBody>
          <a:bodyPr>
            <a:normAutofit/>
          </a:bodyPr>
          <a:lstStyle/>
          <a:p>
            <a:pPr algn="ctr"/>
            <a:r>
              <a:rPr lang="en-GB" sz="4800" dirty="0"/>
              <a:t>Reading</a:t>
            </a:r>
          </a:p>
        </p:txBody>
      </p:sp>
      <p:sp>
        <p:nvSpPr>
          <p:cNvPr id="5" name="TextBox 4"/>
          <p:cNvSpPr txBox="1"/>
          <p:nvPr/>
        </p:nvSpPr>
        <p:spPr>
          <a:xfrm>
            <a:off x="1340628" y="1729725"/>
            <a:ext cx="9875520" cy="63709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READING IS SO IMPORTANT </a:t>
            </a: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sym typeface="Wingdings" panose="05000000000000000000" pitchFamily="2" charset="2"/>
              </a:rPr>
              <a:t> </a:t>
            </a:r>
            <a:endPar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Children should read their reading book for a short time every day.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Please keep a record of how much they have read and when in the home reading diary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Notes on how they got on can be written in the comments section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There is the opportunity for children to change their book every day, once they have completed it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In school, children read during daily guided reading sessions.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p:txBody>
      </p:sp>
      <p:pic>
        <p:nvPicPr>
          <p:cNvPr id="7" name="Picture 6" descr="Book transparent GIF - Find on GIFE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719083" y="-526312"/>
            <a:ext cx="3028007" cy="2271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293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75520" y="19080"/>
            <a:ext cx="8363272" cy="1440160"/>
          </a:xfrm>
          <a:prstGeom prst="rect">
            <a:avLst/>
          </a:prstGeom>
          <a:ln>
            <a:noFill/>
          </a:ln>
        </p:spPr>
        <p:txBody>
          <a:bodyPr vert="horz" lIns="0" tIns="0" rIns="18288" bIns="0" anchor="b">
            <a:normAutofit fontScale="77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sz="9600" dirty="0">
                <a:solidFill>
                  <a:srgbClr val="7030A0"/>
                </a:solidFill>
                <a:latin typeface="Comic Sans MS" panose="030F0702030302020204" pitchFamily="66" charset="0"/>
              </a:rPr>
              <a:t>Weekly Spellings</a:t>
            </a:r>
            <a:endParaRPr lang="en-GB" sz="16500" dirty="0">
              <a:solidFill>
                <a:srgbClr val="7030A0"/>
              </a:solidFill>
              <a:latin typeface="Comic Sans MS" panose="030F0702030302020204" pitchFamily="66" charset="0"/>
            </a:endParaRPr>
          </a:p>
        </p:txBody>
      </p:sp>
      <p:pic>
        <p:nvPicPr>
          <p:cNvPr id="2" name="Picture 1">
            <a:extLst>
              <a:ext uri="{FF2B5EF4-FFF2-40B4-BE49-F238E27FC236}">
                <a16:creationId xmlns:a16="http://schemas.microsoft.com/office/drawing/2014/main" id="{B51FA500-364F-4CFF-8CDE-543B84AB098A}"/>
              </a:ext>
            </a:extLst>
          </p:cNvPr>
          <p:cNvPicPr>
            <a:picLocks noChangeAspect="1"/>
          </p:cNvPicPr>
          <p:nvPr/>
        </p:nvPicPr>
        <p:blipFill>
          <a:blip r:embed="rId2"/>
          <a:stretch>
            <a:fillRect/>
          </a:stretch>
        </p:blipFill>
        <p:spPr>
          <a:xfrm>
            <a:off x="3878388" y="1573810"/>
            <a:ext cx="4435224" cy="5243014"/>
          </a:xfrm>
          <a:prstGeom prst="rect">
            <a:avLst/>
          </a:prstGeom>
        </p:spPr>
      </p:pic>
    </p:spTree>
    <p:extLst>
      <p:ext uri="{BB962C8B-B14F-4D97-AF65-F5344CB8AC3E}">
        <p14:creationId xmlns:p14="http://schemas.microsoft.com/office/powerpoint/2010/main" val="2279684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19182" y="116632"/>
            <a:ext cx="8753636" cy="4875232"/>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US" sz="9600" u="sng" dirty="0" err="1">
                <a:solidFill>
                  <a:srgbClr val="7030A0"/>
                </a:solidFill>
                <a:latin typeface="Comic Sans MS" panose="030F0702030302020204" pitchFamily="66" charset="0"/>
              </a:rPr>
              <a:t>Maths</a:t>
            </a:r>
            <a:endParaRPr lang="en-US" sz="9600" u="sng" dirty="0">
              <a:solidFill>
                <a:srgbClr val="7030A0"/>
              </a:solidFill>
              <a:latin typeface="Comic Sans MS" panose="030F0702030302020204" pitchFamily="66" charset="0"/>
            </a:endParaRPr>
          </a:p>
          <a:p>
            <a:pPr algn="l"/>
            <a:r>
              <a:rPr lang="en-US" sz="4400" dirty="0">
                <a:solidFill>
                  <a:srgbClr val="7030A0"/>
                </a:solidFill>
                <a:latin typeface="Comic Sans MS" panose="030F0702030302020204" pitchFamily="66" charset="0"/>
              </a:rPr>
              <a:t>-White Rose </a:t>
            </a:r>
            <a:r>
              <a:rPr lang="en-US" sz="4400" dirty="0" err="1">
                <a:solidFill>
                  <a:srgbClr val="7030A0"/>
                </a:solidFill>
                <a:latin typeface="Comic Sans MS" panose="030F0702030302020204" pitchFamily="66" charset="0"/>
              </a:rPr>
              <a:t>Maths</a:t>
            </a:r>
            <a:endParaRPr lang="en-US" sz="4400" dirty="0">
              <a:solidFill>
                <a:srgbClr val="7030A0"/>
              </a:solidFill>
              <a:latin typeface="Comic Sans MS" panose="030F0702030302020204" pitchFamily="66" charset="0"/>
            </a:endParaRPr>
          </a:p>
          <a:p>
            <a:pPr algn="l"/>
            <a:endParaRPr lang="en-US" sz="4400" dirty="0">
              <a:solidFill>
                <a:srgbClr val="7030A0"/>
              </a:solidFill>
              <a:latin typeface="Comic Sans MS" panose="030F0702030302020204" pitchFamily="66" charset="0"/>
            </a:endParaRPr>
          </a:p>
          <a:p>
            <a:pPr algn="l"/>
            <a:r>
              <a:rPr lang="en-US" sz="4400" dirty="0">
                <a:solidFill>
                  <a:srgbClr val="7030A0"/>
                </a:solidFill>
                <a:latin typeface="Comic Sans MS" panose="030F0702030302020204" pitchFamily="66" charset="0"/>
              </a:rPr>
              <a:t>-Number bonds to 10 off by heart</a:t>
            </a:r>
          </a:p>
          <a:p>
            <a:pPr algn="l"/>
            <a:r>
              <a:rPr lang="en-US" sz="4400" dirty="0">
                <a:solidFill>
                  <a:srgbClr val="7030A0"/>
                </a:solidFill>
                <a:latin typeface="Comic Sans MS" panose="030F0702030302020204" pitchFamily="66" charset="0"/>
              </a:rPr>
              <a:t>-Counting in 2s, 5s, 10s</a:t>
            </a:r>
            <a:endParaRPr lang="en-GB" sz="4400"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1083534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E1708C-D402-4B70-B9B6-19AFA5E0B66B}"/>
              </a:ext>
            </a:extLst>
          </p:cNvPr>
          <p:cNvSpPr>
            <a:spLocks noGrp="1"/>
          </p:cNvSpPr>
          <p:nvPr>
            <p:ph type="title"/>
          </p:nvPr>
        </p:nvSpPr>
        <p:spPr/>
        <p:txBody>
          <a:bodyPr/>
          <a:lstStyle/>
          <a:p>
            <a:r>
              <a:rPr lang="en-GB" dirty="0"/>
              <a:t>Maths Mastery</a:t>
            </a:r>
          </a:p>
        </p:txBody>
      </p:sp>
      <p:sp>
        <p:nvSpPr>
          <p:cNvPr id="7" name="Rectangle 6">
            <a:extLst>
              <a:ext uri="{FF2B5EF4-FFF2-40B4-BE49-F238E27FC236}">
                <a16:creationId xmlns:a16="http://schemas.microsoft.com/office/drawing/2014/main" id="{EB48A1BE-D341-4C24-AB06-E541D464CCBA}"/>
              </a:ext>
            </a:extLst>
          </p:cNvPr>
          <p:cNvSpPr/>
          <p:nvPr/>
        </p:nvSpPr>
        <p:spPr>
          <a:xfrm>
            <a:off x="224055" y="1969829"/>
            <a:ext cx="11680900" cy="2554545"/>
          </a:xfrm>
          <a:prstGeom prst="rect">
            <a:avLst/>
          </a:prstGeom>
        </p:spPr>
        <p:txBody>
          <a:bodyPr wrap="square">
            <a:spAutoFit/>
          </a:bodyPr>
          <a:lstStyle/>
          <a:p>
            <a:r>
              <a:rPr lang="en-GB" dirty="0">
                <a:solidFill>
                  <a:srgbClr val="212529"/>
                </a:solidFill>
                <a:latin typeface="Century Gothic" panose="020B0502020202020204" pitchFamily="34" charset="0"/>
              </a:rPr>
              <a:t> </a:t>
            </a:r>
            <a:r>
              <a:rPr lang="en-GB" sz="2000" dirty="0">
                <a:solidFill>
                  <a:srgbClr val="212529"/>
                </a:solidFill>
                <a:latin typeface="Century Gothic" panose="020B0502020202020204" pitchFamily="34" charset="0"/>
              </a:rPr>
              <a:t>Our mastery curriculum rejects the idea that a large proportion of people ‘just can’t do maths’ and instead focuses on the idea that all pupils can achieve depth in their learning which can be accomplished by using key principles including:</a:t>
            </a:r>
          </a:p>
          <a:p>
            <a:pPr marL="285750" indent="-285750">
              <a:buFont typeface="Arial" panose="020B0604020202020204" pitchFamily="34" charset="0"/>
              <a:buChar char="•"/>
            </a:pPr>
            <a:r>
              <a:rPr lang="en-GB" sz="2000" dirty="0">
                <a:solidFill>
                  <a:srgbClr val="212529"/>
                </a:solidFill>
                <a:latin typeface="Century Gothic" panose="020B0502020202020204" pitchFamily="34" charset="0"/>
              </a:rPr>
              <a:t>Using different resources to represent numbers to achieve a deep understanding of how the number system works</a:t>
            </a:r>
          </a:p>
          <a:p>
            <a:pPr marL="285750" indent="-285750">
              <a:buFont typeface="Arial" panose="020B0604020202020204" pitchFamily="34" charset="0"/>
              <a:buChar char="•"/>
            </a:pPr>
            <a:r>
              <a:rPr lang="en-GB" sz="2000" dirty="0">
                <a:solidFill>
                  <a:srgbClr val="212529"/>
                </a:solidFill>
                <a:latin typeface="Century Gothic" panose="020B0502020202020204" pitchFamily="34" charset="0"/>
              </a:rPr>
              <a:t>Progressive approach- children make small steps and build on their learning each lesson</a:t>
            </a:r>
          </a:p>
          <a:p>
            <a:pPr marL="285750" indent="-285750">
              <a:buFont typeface="Arial" panose="020B0604020202020204" pitchFamily="34" charset="0"/>
              <a:buChar char="•"/>
            </a:pPr>
            <a:r>
              <a:rPr lang="en-GB" sz="2000" dirty="0">
                <a:solidFill>
                  <a:srgbClr val="212529"/>
                </a:solidFill>
                <a:latin typeface="Century Gothic" panose="020B0502020202020204" pitchFamily="34" charset="0"/>
              </a:rPr>
              <a:t>Encouraging mathematical thinking rather that just ‘knowing the answer’</a:t>
            </a:r>
          </a:p>
          <a:p>
            <a:pPr marL="285750" indent="-285750">
              <a:buFont typeface="Arial" panose="020B0604020202020204" pitchFamily="34" charset="0"/>
              <a:buChar char="•"/>
            </a:pPr>
            <a:r>
              <a:rPr lang="en-GB" sz="2000" dirty="0">
                <a:solidFill>
                  <a:srgbClr val="212529"/>
                </a:solidFill>
                <a:latin typeface="Century Gothic" panose="020B0502020202020204" pitchFamily="34" charset="0"/>
              </a:rPr>
              <a:t>Presenting the same concept in a variety of different ways</a:t>
            </a:r>
            <a:endParaRPr lang="en-GB" sz="2000" dirty="0">
              <a:latin typeface="Century Gothic" panose="020B0502020202020204" pitchFamily="34" charset="0"/>
            </a:endParaRPr>
          </a:p>
        </p:txBody>
      </p:sp>
      <p:pic>
        <p:nvPicPr>
          <p:cNvPr id="1028" name="Picture 4" descr="Place Value Counters pk 280">
            <a:extLst>
              <a:ext uri="{FF2B5EF4-FFF2-40B4-BE49-F238E27FC236}">
                <a16:creationId xmlns:a16="http://schemas.microsoft.com/office/drawing/2014/main" id="{6A0FD0E9-8990-4ACA-A86C-19E361513E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8409" y="4705164"/>
            <a:ext cx="1984159" cy="19841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m.media-amazon.com/images/I/610rP8nNraL._AC_SL1000_.jpg">
            <a:extLst>
              <a:ext uri="{FF2B5EF4-FFF2-40B4-BE49-F238E27FC236}">
                <a16:creationId xmlns:a16="http://schemas.microsoft.com/office/drawing/2014/main" id="{1F2D009B-FDDA-486B-A9B2-6A8DCF0AF5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4516" y="4736326"/>
            <a:ext cx="2317149" cy="19841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E1002791 - Place Value Arrow Cards - Pupil | Hope Education">
            <a:extLst>
              <a:ext uri="{FF2B5EF4-FFF2-40B4-BE49-F238E27FC236}">
                <a16:creationId xmlns:a16="http://schemas.microsoft.com/office/drawing/2014/main" id="{F7215948-ED5A-4434-BD94-98AFA600B48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9417" b="19482"/>
          <a:stretch/>
        </p:blipFill>
        <p:spPr bwMode="auto">
          <a:xfrm>
            <a:off x="6983613" y="4524374"/>
            <a:ext cx="3425367" cy="209291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ite Rose Maths — All Saints C of E Primary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6932" y="0"/>
            <a:ext cx="1969829" cy="196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789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14364" y="1268760"/>
            <a:ext cx="8363272" cy="286231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endParaRPr lang="en-GB" sz="16500" dirty="0">
              <a:solidFill>
                <a:srgbClr val="7030A0"/>
              </a:solidFill>
              <a:latin typeface="Comic Sans MS" panose="030F0702030302020204" pitchFamily="66" charset="0"/>
            </a:endParaRPr>
          </a:p>
        </p:txBody>
      </p:sp>
      <p:pic>
        <p:nvPicPr>
          <p:cNvPr id="2" name="Picture 1">
            <a:extLst>
              <a:ext uri="{FF2B5EF4-FFF2-40B4-BE49-F238E27FC236}">
                <a16:creationId xmlns:a16="http://schemas.microsoft.com/office/drawing/2014/main" id="{87431BEF-35D4-4BD9-B10D-0D2713056D03}"/>
              </a:ext>
            </a:extLst>
          </p:cNvPr>
          <p:cNvPicPr>
            <a:picLocks noChangeAspect="1"/>
          </p:cNvPicPr>
          <p:nvPr/>
        </p:nvPicPr>
        <p:blipFill>
          <a:blip r:embed="rId2"/>
          <a:stretch>
            <a:fillRect/>
          </a:stretch>
        </p:blipFill>
        <p:spPr>
          <a:xfrm>
            <a:off x="0" y="1169368"/>
            <a:ext cx="12192000" cy="5688632"/>
          </a:xfrm>
          <a:prstGeom prst="rect">
            <a:avLst/>
          </a:prstGeom>
        </p:spPr>
      </p:pic>
      <p:sp>
        <p:nvSpPr>
          <p:cNvPr id="3" name="TextBox 2">
            <a:extLst>
              <a:ext uri="{FF2B5EF4-FFF2-40B4-BE49-F238E27FC236}">
                <a16:creationId xmlns:a16="http://schemas.microsoft.com/office/drawing/2014/main" id="{09908A5F-FE38-422E-BD7A-5138D4ADCD2E}"/>
              </a:ext>
            </a:extLst>
          </p:cNvPr>
          <p:cNvSpPr txBox="1"/>
          <p:nvPr/>
        </p:nvSpPr>
        <p:spPr>
          <a:xfrm>
            <a:off x="1524000" y="196342"/>
            <a:ext cx="9144000" cy="923330"/>
          </a:xfrm>
          <a:prstGeom prst="rect">
            <a:avLst/>
          </a:prstGeom>
          <a:noFill/>
        </p:spPr>
        <p:txBody>
          <a:bodyPr wrap="square" rtlCol="0">
            <a:spAutoFit/>
          </a:bodyPr>
          <a:lstStyle/>
          <a:p>
            <a:r>
              <a:rPr lang="en-US" sz="5400" b="1" u="sng" dirty="0">
                <a:solidFill>
                  <a:srgbClr val="7030A0"/>
                </a:solidFill>
                <a:latin typeface="Comic Sans MS" panose="030F0702030302020204" pitchFamily="66" charset="0"/>
              </a:rPr>
              <a:t>O</a:t>
            </a:r>
            <a:r>
              <a:rPr lang="en-GB" sz="5400" b="1" u="sng" dirty="0" err="1">
                <a:solidFill>
                  <a:srgbClr val="7030A0"/>
                </a:solidFill>
                <a:latin typeface="Comic Sans MS" panose="030F0702030302020204" pitchFamily="66" charset="0"/>
              </a:rPr>
              <a:t>ptional</a:t>
            </a:r>
            <a:r>
              <a:rPr lang="en-GB" sz="5400" b="1" u="sng" dirty="0">
                <a:solidFill>
                  <a:srgbClr val="7030A0"/>
                </a:solidFill>
                <a:latin typeface="Comic Sans MS" panose="030F0702030302020204" pitchFamily="66" charset="0"/>
              </a:rPr>
              <a:t> </a:t>
            </a:r>
            <a:r>
              <a:rPr lang="en-GB" sz="4000" dirty="0">
                <a:solidFill>
                  <a:srgbClr val="7030A0"/>
                </a:solidFill>
                <a:latin typeface="Comic Sans MS" panose="030F0702030302020204" pitchFamily="66" charset="0"/>
              </a:rPr>
              <a:t>Homework – life is busy!! </a:t>
            </a:r>
            <a:endParaRPr lang="en-GB" sz="700" dirty="0"/>
          </a:p>
        </p:txBody>
      </p:sp>
    </p:spTree>
    <p:extLst>
      <p:ext uri="{BB962C8B-B14F-4D97-AF65-F5344CB8AC3E}">
        <p14:creationId xmlns:p14="http://schemas.microsoft.com/office/powerpoint/2010/main" val="1444062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1180000">
            <a:off x="63294" y="345445"/>
            <a:ext cx="4689716" cy="1325563"/>
          </a:xfrm>
        </p:spPr>
        <p:txBody>
          <a:bodyPr/>
          <a:lstStyle/>
          <a:p>
            <a:r>
              <a:rPr lang="en-GB" dirty="0"/>
              <a:t>Bits and Bobs</a:t>
            </a:r>
          </a:p>
        </p:txBody>
      </p:sp>
      <p:sp>
        <p:nvSpPr>
          <p:cNvPr id="5" name="TextBox 4"/>
          <p:cNvSpPr txBox="1"/>
          <p:nvPr/>
        </p:nvSpPr>
        <p:spPr>
          <a:xfrm>
            <a:off x="839449" y="1951835"/>
            <a:ext cx="5771213"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9D0F00"/>
                </a:solidFill>
                <a:effectLst/>
                <a:uLnTx/>
                <a:uFillTx/>
                <a:latin typeface="Century Gothic" panose="020B0502020202020204" pitchFamily="34" charset="0"/>
                <a:ea typeface="+mn-ea"/>
                <a:cs typeface="+mn-cs"/>
              </a:rPr>
              <a:t>Please ensure your child brings a coat to school. We send the children out at break time as much as possible.</a:t>
            </a:r>
          </a:p>
        </p:txBody>
      </p:sp>
      <p:pic>
        <p:nvPicPr>
          <p:cNvPr id="7170" name="Picture 2" descr="Rainbow Rambler 3 in 1 Coa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0112" y="697422"/>
            <a:ext cx="3580765" cy="5371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73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1180000">
            <a:off x="63294" y="345445"/>
            <a:ext cx="4689716" cy="1325563"/>
          </a:xfrm>
        </p:spPr>
        <p:txBody>
          <a:bodyPr/>
          <a:lstStyle/>
          <a:p>
            <a:r>
              <a:rPr lang="en-GB" dirty="0"/>
              <a:t>Bits and Bobs</a:t>
            </a:r>
          </a:p>
        </p:txBody>
      </p:sp>
      <p:sp>
        <p:nvSpPr>
          <p:cNvPr id="5" name="TextBox 4"/>
          <p:cNvSpPr txBox="1"/>
          <p:nvPr/>
        </p:nvSpPr>
        <p:spPr>
          <a:xfrm>
            <a:off x="839449" y="1951835"/>
            <a:ext cx="577121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9D0F00"/>
                </a:solidFill>
                <a:effectLst/>
                <a:uLnTx/>
                <a:uFillTx/>
                <a:latin typeface="Century Gothic" panose="020B0502020202020204" pitchFamily="34" charset="0"/>
                <a:ea typeface="+mn-ea"/>
                <a:cs typeface="+mn-cs"/>
              </a:rPr>
              <a:t>Please ensure all your children’s uniform is labelled with their name.</a:t>
            </a:r>
          </a:p>
        </p:txBody>
      </p:sp>
      <p:pic>
        <p:nvPicPr>
          <p:cNvPr id="4098" name="Picture 2" descr="St Mary's RC Primary School, Osbaldeston V-Neck sweatshirt – Grays  Schoolwear">
            <a:extLst>
              <a:ext uri="{FF2B5EF4-FFF2-40B4-BE49-F238E27FC236}">
                <a16:creationId xmlns:a16="http://schemas.microsoft.com/office/drawing/2014/main" id="{0A50AF32-0A05-4CEF-9A36-FBC7B6429A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0096" y="0"/>
            <a:ext cx="52319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040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1180000">
            <a:off x="63294" y="345445"/>
            <a:ext cx="4689716" cy="1325563"/>
          </a:xfrm>
        </p:spPr>
        <p:txBody>
          <a:bodyPr/>
          <a:lstStyle/>
          <a:p>
            <a:r>
              <a:rPr lang="en-GB" dirty="0"/>
              <a:t>Bits and Bobs</a:t>
            </a:r>
          </a:p>
        </p:txBody>
      </p:sp>
      <p:sp>
        <p:nvSpPr>
          <p:cNvPr id="5" name="TextBox 4"/>
          <p:cNvSpPr txBox="1"/>
          <p:nvPr/>
        </p:nvSpPr>
        <p:spPr>
          <a:xfrm>
            <a:off x="839449" y="1951835"/>
            <a:ext cx="577121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9D0F00"/>
                </a:solidFill>
                <a:effectLst/>
                <a:uLnTx/>
                <a:uFillTx/>
                <a:latin typeface="Century Gothic" panose="020B0502020202020204" pitchFamily="34" charset="0"/>
                <a:ea typeface="+mn-ea"/>
                <a:cs typeface="+mn-cs"/>
              </a:rPr>
              <a:t>Children should bring a bottle of water to school. </a:t>
            </a:r>
          </a:p>
        </p:txBody>
      </p:sp>
      <p:pic>
        <p:nvPicPr>
          <p:cNvPr id="4098" name="Picture 2" descr="500ml Biodegradable EcoPure Water Bottle for School - Red - Scallywagz  Schoolwe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0112" y="398670"/>
            <a:ext cx="3741435" cy="5852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421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P.E.</a:t>
            </a:r>
          </a:p>
        </p:txBody>
      </p:sp>
      <p:sp>
        <p:nvSpPr>
          <p:cNvPr id="4" name="Text Placeholder 3"/>
          <p:cNvSpPr>
            <a:spLocks noGrp="1"/>
          </p:cNvSpPr>
          <p:nvPr>
            <p:ph type="body" sz="half" idx="4294967295"/>
          </p:nvPr>
        </p:nvSpPr>
        <p:spPr>
          <a:xfrm>
            <a:off x="901447" y="1942690"/>
            <a:ext cx="10296640" cy="2698467"/>
          </a:xfrm>
        </p:spPr>
        <p:txBody>
          <a:bodyPr>
            <a:normAutofit/>
          </a:bodyPr>
          <a:lstStyle/>
          <a:p>
            <a:r>
              <a:rPr lang="en-GB" sz="3000" dirty="0">
                <a:latin typeface="Century Gothic" panose="020B0502020202020204" pitchFamily="34" charset="0"/>
              </a:rPr>
              <a:t>Children are required to wear school uniform to school on PE days. They get changed at school for PE.</a:t>
            </a:r>
            <a:endParaRPr lang="en-US" sz="3000" dirty="0">
              <a:latin typeface="Century Gothic" panose="020B0502020202020204" pitchFamily="34" charset="0"/>
            </a:endParaRPr>
          </a:p>
          <a:p>
            <a:r>
              <a:rPr lang="en-US" sz="3000" dirty="0">
                <a:latin typeface="Century Gothic" panose="020B0502020202020204" pitchFamily="34" charset="0"/>
              </a:rPr>
              <a:t>PE day TBC</a:t>
            </a:r>
            <a:endParaRPr lang="en-GB" sz="3000" dirty="0">
              <a:latin typeface="Century Gothic" panose="020B0502020202020204" pitchFamily="34" charset="0"/>
            </a:endParaRPr>
          </a:p>
          <a:p>
            <a:r>
              <a:rPr lang="en-GB" sz="3000" dirty="0">
                <a:latin typeface="Century Gothic" panose="020B0502020202020204" pitchFamily="34" charset="0"/>
              </a:rPr>
              <a:t>Earrings must be removed. </a:t>
            </a:r>
          </a:p>
          <a:p>
            <a:pPr marL="0" indent="0">
              <a:buNone/>
            </a:pPr>
            <a:endParaRPr lang="en-GB" sz="2400" dirty="0">
              <a:latin typeface="Century Gothic" panose="020B0502020202020204" pitchFamily="34" charset="0"/>
            </a:endParaRPr>
          </a:p>
          <a:p>
            <a:endParaRPr lang="en-GB" dirty="0"/>
          </a:p>
          <a:p>
            <a:endParaRPr lang="en-GB" dirty="0"/>
          </a:p>
        </p:txBody>
      </p:sp>
      <p:pic>
        <p:nvPicPr>
          <p:cNvPr id="2050" name="Picture 2" descr="Basketball GIFs | Tenor">
            <a:extLst>
              <a:ext uri="{FF2B5EF4-FFF2-40B4-BE49-F238E27FC236}">
                <a16:creationId xmlns:a16="http://schemas.microsoft.com/office/drawing/2014/main" id="{B39BF0FA-BA75-458E-A679-65EBF84D2BB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94060" y="4641157"/>
            <a:ext cx="2385139" cy="2373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8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2880" y="115230"/>
            <a:ext cx="10698480" cy="1506212"/>
          </a:xfrm>
          <a:solidFill>
            <a:srgbClr val="0070C0"/>
          </a:solidFill>
        </p:spPr>
        <p:txBody>
          <a:bodyPr>
            <a:noAutofit/>
          </a:bodyPr>
          <a:lstStyle/>
          <a:p>
            <a:pPr algn="ctr"/>
            <a:r>
              <a:rPr lang="en-US" sz="3600" dirty="0">
                <a:latin typeface="Century Gothic" panose="020B0502020202020204" pitchFamily="34" charset="0"/>
              </a:rPr>
              <a:t>Please check the school webpage, social media channels on a regular basis to keep up to date. </a:t>
            </a:r>
          </a:p>
        </p:txBody>
      </p:sp>
      <p:sp>
        <p:nvSpPr>
          <p:cNvPr id="6" name="TextBox 5"/>
          <p:cNvSpPr txBox="1"/>
          <p:nvPr/>
        </p:nvSpPr>
        <p:spPr>
          <a:xfrm>
            <a:off x="1280160" y="4527292"/>
            <a:ext cx="51937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2060"/>
                </a:solidFill>
                <a:effectLst/>
                <a:uLnTx/>
                <a:uFillTx/>
                <a:latin typeface="Franklin Gothic Book"/>
                <a:ea typeface="+mn-ea"/>
                <a:cs typeface="+mn-cs"/>
              </a:rPr>
              <a:t>https://www.smrc.lancs.sch.uk/</a:t>
            </a: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3383" y="2146042"/>
            <a:ext cx="2152450" cy="2152450"/>
          </a:xfrm>
          <a:prstGeom prst="rect">
            <a:avLst/>
          </a:prstGeom>
        </p:spPr>
      </p:pic>
      <p:pic>
        <p:nvPicPr>
          <p:cNvPr id="3" name="Picture 2"/>
          <p:cNvPicPr>
            <a:picLocks noChangeAspect="1"/>
          </p:cNvPicPr>
          <p:nvPr/>
        </p:nvPicPr>
        <p:blipFill>
          <a:blip r:embed="rId3"/>
          <a:stretch>
            <a:fillRect/>
          </a:stretch>
        </p:blipFill>
        <p:spPr>
          <a:xfrm>
            <a:off x="6895434" y="1894115"/>
            <a:ext cx="3282300" cy="2887980"/>
          </a:xfrm>
          <a:prstGeom prst="rect">
            <a:avLst/>
          </a:prstGeom>
        </p:spPr>
      </p:pic>
      <p:pic>
        <p:nvPicPr>
          <p:cNvPr id="2050" name="Picture 2" descr="Facebook (@facebook) / 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9749" y="4988957"/>
            <a:ext cx="1419430" cy="1419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966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21180000">
            <a:off x="-31123" y="251072"/>
            <a:ext cx="5488177" cy="1325563"/>
          </a:xfrm>
        </p:spPr>
        <p:txBody>
          <a:bodyPr>
            <a:normAutofit/>
          </a:bodyPr>
          <a:lstStyle/>
          <a:p>
            <a:pPr algn="ctr"/>
            <a:r>
              <a:rPr lang="en-GB" dirty="0"/>
              <a:t>Further </a:t>
            </a:r>
            <a:br>
              <a:rPr lang="en-GB" dirty="0"/>
            </a:br>
            <a:r>
              <a:rPr lang="en-GB" dirty="0"/>
              <a:t>Information</a:t>
            </a:r>
          </a:p>
        </p:txBody>
      </p:sp>
      <p:sp>
        <p:nvSpPr>
          <p:cNvPr id="5" name="TextBox 4"/>
          <p:cNvSpPr txBox="1"/>
          <p:nvPr/>
        </p:nvSpPr>
        <p:spPr>
          <a:xfrm>
            <a:off x="2011680" y="2381603"/>
            <a:ext cx="9262872"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rPr>
              <a:t>If you require any further information, send emails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hlinkClick r:id="rId2"/>
              </a:rPr>
              <a:t>parents@smrc.lancs.sch.uk</a:t>
            </a:r>
            <a:endParaRPr kumimoji="0" lang="en-GB" sz="3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00206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926337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79376" y="0"/>
            <a:ext cx="11521280" cy="6858000"/>
          </a:xfrm>
          <a:prstGeom prst="rect">
            <a:avLst/>
          </a:prstGeom>
          <a:ln>
            <a:noFill/>
          </a:ln>
        </p:spPr>
        <p:txBody>
          <a:bodyPr vert="horz" lIns="0" tIns="0" rIns="18288" bIns="0" anchor="b">
            <a:normAutofit fontScale="77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US" sz="8700" u="sng" dirty="0">
                <a:solidFill>
                  <a:srgbClr val="7030A0"/>
                </a:solidFill>
                <a:latin typeface="Comic Sans MS" panose="030F0702030302020204" pitchFamily="66" charset="0"/>
              </a:rPr>
              <a:t>parents@smrc.lancs.sch.uk</a:t>
            </a:r>
          </a:p>
          <a:p>
            <a:pPr algn="ctr"/>
            <a:endParaRPr lang="en-US" sz="6000" dirty="0">
              <a:solidFill>
                <a:srgbClr val="7030A0"/>
              </a:solidFill>
              <a:latin typeface="Comic Sans MS" panose="030F0702030302020204" pitchFamily="66" charset="0"/>
            </a:endParaRPr>
          </a:p>
          <a:p>
            <a:pPr algn="ctr"/>
            <a:r>
              <a:rPr lang="en-US" sz="6000" dirty="0">
                <a:solidFill>
                  <a:srgbClr val="7030A0"/>
                </a:solidFill>
                <a:latin typeface="Comic Sans MS" panose="030F0702030302020204" pitchFamily="66" charset="0"/>
              </a:rPr>
              <a:t>Please email us if someone different is picking your child up.</a:t>
            </a:r>
          </a:p>
          <a:p>
            <a:pPr algn="ctr"/>
            <a:endParaRPr lang="en-US" sz="6000" dirty="0">
              <a:solidFill>
                <a:srgbClr val="7030A0"/>
              </a:solidFill>
              <a:latin typeface="Comic Sans MS" panose="030F0702030302020204" pitchFamily="66" charset="0"/>
            </a:endParaRPr>
          </a:p>
          <a:p>
            <a:pPr algn="ctr"/>
            <a:endParaRPr lang="en-US" sz="6000" dirty="0">
              <a:solidFill>
                <a:srgbClr val="7030A0"/>
              </a:solidFill>
              <a:latin typeface="Comic Sans MS" panose="030F0702030302020204" pitchFamily="66" charset="0"/>
            </a:endParaRPr>
          </a:p>
          <a:p>
            <a:pPr algn="ctr"/>
            <a:r>
              <a:rPr lang="en-US" sz="6000" dirty="0">
                <a:solidFill>
                  <a:srgbClr val="7030A0"/>
                </a:solidFill>
                <a:latin typeface="Comic Sans MS" panose="030F0702030302020204" pitchFamily="66" charset="0"/>
              </a:rPr>
              <a:t>Snack – school/own snack. Grapes and cherry tomatoes MUST be cut in half lengthways. </a:t>
            </a:r>
          </a:p>
          <a:p>
            <a:pPr algn="ctr"/>
            <a:r>
              <a:rPr lang="en-US" sz="6000" dirty="0">
                <a:solidFill>
                  <a:srgbClr val="7030A0"/>
                </a:solidFill>
                <a:latin typeface="Comic Sans MS" panose="030F0702030302020204" pitchFamily="66" charset="0"/>
              </a:rPr>
              <a:t> </a:t>
            </a:r>
          </a:p>
        </p:txBody>
      </p:sp>
    </p:spTree>
    <p:extLst>
      <p:ext uri="{BB962C8B-B14F-4D97-AF65-F5344CB8AC3E}">
        <p14:creationId xmlns:p14="http://schemas.microsoft.com/office/powerpoint/2010/main" val="2321951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12192000" cy="6597352"/>
          </a:xfrm>
          <a:prstGeom prst="rect">
            <a:avLst/>
          </a:prstGeom>
          <a:ln>
            <a:noFill/>
          </a:ln>
        </p:spPr>
        <p:txBody>
          <a:bodyPr vert="horz" lIns="0" tIns="0" rIns="18288" bIns="0" anchor="b">
            <a:normAutofit fontScale="62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US" sz="13100" u="sng" dirty="0">
                <a:solidFill>
                  <a:srgbClr val="7030A0"/>
                </a:solidFill>
                <a:latin typeface="Comic Sans MS" panose="030F0702030302020204" pitchFamily="66" charset="0"/>
              </a:rPr>
              <a:t>Over the holidays:</a:t>
            </a:r>
          </a:p>
          <a:p>
            <a:pPr algn="l"/>
            <a:r>
              <a:rPr lang="en-US" sz="7600" dirty="0">
                <a:solidFill>
                  <a:srgbClr val="7030A0"/>
                </a:solidFill>
                <a:latin typeface="Comic Sans MS" panose="030F0702030302020204" pitchFamily="66" charset="0"/>
              </a:rPr>
              <a:t>-Have fun</a:t>
            </a:r>
          </a:p>
          <a:p>
            <a:pPr algn="l"/>
            <a:r>
              <a:rPr lang="en-US" sz="7600" dirty="0">
                <a:solidFill>
                  <a:srgbClr val="7030A0"/>
                </a:solidFill>
                <a:latin typeface="Comic Sans MS" panose="030F0702030302020204" pitchFamily="66" charset="0"/>
              </a:rPr>
              <a:t>-Spend time as a family</a:t>
            </a:r>
          </a:p>
          <a:p>
            <a:pPr algn="l"/>
            <a:r>
              <a:rPr lang="en-US" sz="7600" dirty="0">
                <a:solidFill>
                  <a:srgbClr val="7030A0"/>
                </a:solidFill>
                <a:latin typeface="Comic Sans MS" panose="030F0702030302020204" pitchFamily="66" charset="0"/>
              </a:rPr>
              <a:t>-Enjoy not doing the school run!</a:t>
            </a:r>
          </a:p>
          <a:p>
            <a:pPr algn="l"/>
            <a:endParaRPr lang="en-US" sz="7600" dirty="0">
              <a:solidFill>
                <a:srgbClr val="7030A0"/>
              </a:solidFill>
              <a:latin typeface="Comic Sans MS" panose="030F0702030302020204" pitchFamily="66" charset="0"/>
            </a:endParaRPr>
          </a:p>
          <a:p>
            <a:pPr algn="l"/>
            <a:r>
              <a:rPr lang="en-US" sz="6700" dirty="0">
                <a:solidFill>
                  <a:srgbClr val="7030A0"/>
                </a:solidFill>
                <a:latin typeface="Comic Sans MS" panose="030F0702030302020204" pitchFamily="66" charset="0"/>
              </a:rPr>
              <a:t>If you want to do little bits here and there:</a:t>
            </a:r>
          </a:p>
          <a:p>
            <a:pPr algn="l"/>
            <a:r>
              <a:rPr lang="en-US" sz="6700" dirty="0">
                <a:solidFill>
                  <a:srgbClr val="7030A0"/>
                </a:solidFill>
                <a:latin typeface="Comic Sans MS" panose="030F0702030302020204" pitchFamily="66" charset="0"/>
              </a:rPr>
              <a:t>-</a:t>
            </a:r>
            <a:r>
              <a:rPr lang="en-US" sz="6700" dirty="0" err="1">
                <a:solidFill>
                  <a:srgbClr val="7030A0"/>
                </a:solidFill>
                <a:latin typeface="Comic Sans MS" panose="030F0702030302020204" pitchFamily="66" charset="0"/>
              </a:rPr>
              <a:t>Practise</a:t>
            </a:r>
            <a:r>
              <a:rPr lang="en-US" sz="6700" dirty="0">
                <a:solidFill>
                  <a:srgbClr val="7030A0"/>
                </a:solidFill>
                <a:latin typeface="Comic Sans MS" panose="030F0702030302020204" pitchFamily="66" charset="0"/>
              </a:rPr>
              <a:t> number bonds/counting in 2s, 5s, 10s when you’re in the car</a:t>
            </a:r>
          </a:p>
          <a:p>
            <a:pPr algn="l"/>
            <a:r>
              <a:rPr lang="en-US" sz="6700" dirty="0">
                <a:solidFill>
                  <a:srgbClr val="7030A0"/>
                </a:solidFill>
                <a:latin typeface="Comic Sans MS" panose="030F0702030302020204" pitchFamily="66" charset="0"/>
              </a:rPr>
              <a:t>-Lots of reading – local libraries</a:t>
            </a:r>
          </a:p>
          <a:p>
            <a:pPr algn="l"/>
            <a:r>
              <a:rPr lang="en-US" sz="6700" dirty="0">
                <a:solidFill>
                  <a:srgbClr val="7030A0"/>
                </a:solidFill>
                <a:latin typeface="Comic Sans MS" panose="030F0702030302020204" pitchFamily="66" charset="0"/>
              </a:rPr>
              <a:t>-Writing – maybe a diary of a holiday?</a:t>
            </a:r>
            <a:endParaRPr lang="en-US" sz="6000"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950566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19182" y="1196752"/>
            <a:ext cx="8753636" cy="3795112"/>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US" sz="9600" u="sng" dirty="0">
                <a:solidFill>
                  <a:srgbClr val="7030A0"/>
                </a:solidFill>
                <a:latin typeface="Comic Sans MS" panose="030F0702030302020204" pitchFamily="66" charset="0"/>
              </a:rPr>
              <a:t>Any questions?</a:t>
            </a:r>
            <a:endParaRPr lang="en-US" sz="6000"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27594039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A30D0153581542B549CC19ECB0FC87" ma:contentTypeVersion="19" ma:contentTypeDescription="Create a new document." ma:contentTypeScope="" ma:versionID="4d6cb133976d88ca2686a5dbac55996f">
  <xsd:schema xmlns:xsd="http://www.w3.org/2001/XMLSchema" xmlns:xs="http://www.w3.org/2001/XMLSchema" xmlns:p="http://schemas.microsoft.com/office/2006/metadata/properties" xmlns:ns3="bc651665-bdf6-464e-ba10-7bd02edc83a3" xmlns:ns4="07d2caef-891f-42ea-8757-974d1e85c1ab" targetNamespace="http://schemas.microsoft.com/office/2006/metadata/properties" ma:root="true" ma:fieldsID="9e4704c2d5e28db95ff4d449b9482dc2" ns3:_="" ns4:_="">
    <xsd:import namespace="bc651665-bdf6-464e-ba10-7bd02edc83a3"/>
    <xsd:import namespace="07d2caef-891f-42ea-8757-974d1e85c1a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651665-bdf6-464e-ba10-7bd02edc83a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d2caef-891f-42ea-8757-974d1e85c1ab"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c651665-bdf6-464e-ba10-7bd02edc83a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977888-CE12-4F41-A1D9-C1347D5904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651665-bdf6-464e-ba10-7bd02edc83a3"/>
    <ds:schemaRef ds:uri="07d2caef-891f-42ea-8757-974d1e85c1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963253-07DB-4DB3-9332-6D6D8B9FDFFE}">
  <ds:schemaRefs>
    <ds:schemaRef ds:uri="http://schemas.microsoft.com/office/2006/documentManagement/types"/>
    <ds:schemaRef ds:uri="bc651665-bdf6-464e-ba10-7bd02edc83a3"/>
    <ds:schemaRef ds:uri="http://purl.org/dc/elements/1.1/"/>
    <ds:schemaRef ds:uri="http://purl.org/dc/terms/"/>
    <ds:schemaRef ds:uri="http://www.w3.org/XML/1998/namespace"/>
    <ds:schemaRef ds:uri="http://purl.org/dc/dcmitype/"/>
    <ds:schemaRef ds:uri="http://schemas.microsoft.com/office/infopath/2007/PartnerControls"/>
    <ds:schemaRef ds:uri="http://schemas.microsoft.com/office/2006/metadata/properties"/>
    <ds:schemaRef ds:uri="http://schemas.openxmlformats.org/package/2006/metadata/core-properties"/>
    <ds:schemaRef ds:uri="07d2caef-891f-42ea-8757-974d1e85c1ab"/>
  </ds:schemaRefs>
</ds:datastoreItem>
</file>

<file path=customXml/itemProps3.xml><?xml version="1.0" encoding="utf-8"?>
<ds:datastoreItem xmlns:ds="http://schemas.openxmlformats.org/officeDocument/2006/customXml" ds:itemID="{CFB73E95-5447-41FB-8921-A95C34F868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6006</TotalTime>
  <Words>550</Words>
  <Application>Microsoft Office PowerPoint</Application>
  <PresentationFormat>Widescreen</PresentationFormat>
  <Paragraphs>75</Paragraphs>
  <Slides>20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Arial</vt:lpstr>
      <vt:lpstr>Calibri</vt:lpstr>
      <vt:lpstr>Calibri Light</vt:lpstr>
      <vt:lpstr>Century Gothic</vt:lpstr>
      <vt:lpstr>Comic Sans MS</vt:lpstr>
      <vt:lpstr>Franklin Gothic Book</vt:lpstr>
      <vt:lpstr>Wingdings</vt:lpstr>
      <vt:lpstr>Office Theme</vt:lpstr>
      <vt:lpstr>1_Office Theme</vt:lpstr>
      <vt:lpstr>Sycamore Class (Year 1 &amp; Year 2) 2026/2027 Meet the Teacher</vt:lpstr>
      <vt:lpstr>PowerPoint Presentation</vt:lpstr>
      <vt:lpstr>PowerPoint Presentation</vt:lpstr>
      <vt:lpstr>PowerPoint Presentation</vt:lpstr>
      <vt:lpstr>PowerPoint Presentation</vt:lpstr>
      <vt:lpstr>PowerPoint Presentation</vt:lpstr>
      <vt:lpstr>Reading</vt:lpstr>
      <vt:lpstr>PowerPoint Presentation</vt:lpstr>
      <vt:lpstr>PowerPoint Presentation</vt:lpstr>
      <vt:lpstr>Maths Mastery</vt:lpstr>
      <vt:lpstr>PowerPoint Presentation</vt:lpstr>
      <vt:lpstr>Bits and Bobs</vt:lpstr>
      <vt:lpstr>Bits and Bobs</vt:lpstr>
      <vt:lpstr>Bits and Bobs</vt:lpstr>
      <vt:lpstr>P.E.</vt:lpstr>
      <vt:lpstr>Please check the school webpage, social media channels on a regular basis to keep up to date. </vt:lpstr>
      <vt:lpstr>Further  Information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Katrina Ross</dc:creator>
  <cp:lastModifiedBy>James Wormleighton</cp:lastModifiedBy>
  <cp:revision>67</cp:revision>
  <cp:lastPrinted>2017-11-07T17:38:06Z</cp:lastPrinted>
  <dcterms:created xsi:type="dcterms:W3CDTF">2016-03-17T15:47:11Z</dcterms:created>
  <dcterms:modified xsi:type="dcterms:W3CDTF">2026-07-07T16:15:24Z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0x010100D2A30D0153581542B549CC19ECB0FC87</vt:lpwstr>
  </property>
</Properties>
</file>