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0" r:id="rId2"/>
    <p:sldId id="256" r:id="rId3"/>
    <p:sldId id="257" r:id="rId4"/>
    <p:sldId id="292" r:id="rId5"/>
    <p:sldId id="259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an Davies" initials="ID" lastIdx="28" clrIdx="0">
    <p:extLst>
      <p:ext uri="{19B8F6BF-5375-455C-9EA6-DF929625EA0E}">
        <p15:presenceInfo xmlns:p15="http://schemas.microsoft.com/office/powerpoint/2012/main" userId="Ian Davies" providerId="None"/>
      </p:ext>
    </p:extLst>
  </p:cmAuthor>
  <p:cmAuthor id="2" name="Louise Collinson" initials="LC" lastIdx="1" clrIdx="1">
    <p:extLst>
      <p:ext uri="{19B8F6BF-5375-455C-9EA6-DF929625EA0E}">
        <p15:presenceInfo xmlns:p15="http://schemas.microsoft.com/office/powerpoint/2012/main" userId="Louise Collins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0146" autoAdjust="0"/>
  </p:normalViewPr>
  <p:slideViewPr>
    <p:cSldViewPr snapToGrid="0" snapToObjects="1">
      <p:cViewPr varScale="1">
        <p:scale>
          <a:sx n="79" d="100"/>
          <a:sy n="79" d="100"/>
        </p:scale>
        <p:origin x="154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31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82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0.png"/><Relationship Id="rId5" Type="http://schemas.openxmlformats.org/officeDocument/2006/relationships/image" Target="../media/image36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10.png"/><Relationship Id="rId5" Type="http://schemas.openxmlformats.org/officeDocument/2006/relationships/image" Target="../media/image5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03D1B9D-575A-41ED-9B46-D068C24AC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71" y="1195789"/>
            <a:ext cx="7907197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sp>
        <p:nvSpPr>
          <p:cNvPr id="2" name="Rectangle 1"/>
          <p:cNvSpPr/>
          <p:nvPr/>
        </p:nvSpPr>
        <p:spPr>
          <a:xfrm>
            <a:off x="3837945" y="1730448"/>
            <a:ext cx="910623" cy="50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ctagon 13">
            <a:extLst>
              <a:ext uri="{FF2B5EF4-FFF2-40B4-BE49-F238E27FC236}">
                <a16:creationId xmlns:a16="http://schemas.microsoft.com/office/drawing/2014/main" id="{2D0E2E0B-12F8-4FF0-8C38-4DADA7AD6ACC}"/>
              </a:ext>
            </a:extLst>
          </p:cNvPr>
          <p:cNvSpPr/>
          <p:nvPr/>
        </p:nvSpPr>
        <p:spPr>
          <a:xfrm rot="1961884">
            <a:off x="8389736" y="1027660"/>
            <a:ext cx="914400" cy="914400"/>
          </a:xfrm>
          <a:prstGeom prst="oct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3966344" y="4195086"/>
            <a:ext cx="516341" cy="490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2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E4F7286-2C32-4185-A3F2-08538E069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43" y="1214597"/>
            <a:ext cx="9144793" cy="607823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sp>
        <p:nvSpPr>
          <p:cNvPr id="2" name="Right Triangle 1"/>
          <p:cNvSpPr/>
          <p:nvPr/>
        </p:nvSpPr>
        <p:spPr>
          <a:xfrm>
            <a:off x="1943100" y="1790700"/>
            <a:ext cx="3581400" cy="914399"/>
          </a:xfrm>
          <a:prstGeom prst="rtTriangl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1943100" y="2531667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228850" y="2531668"/>
            <a:ext cx="0" cy="1734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Arc 17"/>
          <p:cNvSpPr/>
          <p:nvPr/>
        </p:nvSpPr>
        <p:spPr>
          <a:xfrm rot="7587587">
            <a:off x="1797278" y="1644908"/>
            <a:ext cx="577393" cy="291582"/>
          </a:xfrm>
          <a:prstGeom prst="arc">
            <a:avLst>
              <a:gd name="adj1" fmla="val 16200000"/>
              <a:gd name="adj2" fmla="val 21038626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 rot="17189620">
            <a:off x="4467968" y="2650134"/>
            <a:ext cx="442464" cy="172917"/>
          </a:xfrm>
          <a:prstGeom prst="arc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85974" y="1889657"/>
                <a:ext cx="5677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KG Primary Penmanship" panose="02000506000000020003" pitchFamily="2" charset="0"/>
                  </a:rPr>
                  <a:t>62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GB" sz="2000" dirty="0">
                  <a:latin typeface="Bariol Regular" panose="02000506040000020003" pitchFamily="2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5974" y="1889657"/>
                <a:ext cx="567708" cy="400110"/>
              </a:xfrm>
              <a:prstGeom prst="rect">
                <a:avLst/>
              </a:prstGeom>
              <a:blipFill>
                <a:blip r:embed="rId5"/>
                <a:stretch>
                  <a:fillRect l="-10753" t="-7576" b="-2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024659" y="2338080"/>
                <a:ext cx="5677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dirty="0">
                  <a:latin typeface="Bariol Regular" panose="02000506040000020003" pitchFamily="2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4659" y="2338080"/>
                <a:ext cx="567708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/>
          <p:cNvSpPr/>
          <p:nvPr/>
        </p:nvSpPr>
        <p:spPr>
          <a:xfrm>
            <a:off x="1464168" y="4710971"/>
            <a:ext cx="910623" cy="50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Flowchart: Manual Operation 1">
            <a:extLst>
              <a:ext uri="{FF2B5EF4-FFF2-40B4-BE49-F238E27FC236}">
                <a16:creationId xmlns:a16="http://schemas.microsoft.com/office/drawing/2014/main" id="{4FE09346-3D15-400D-B75D-744EFCF89365}"/>
              </a:ext>
            </a:extLst>
          </p:cNvPr>
          <p:cNvSpPr/>
          <p:nvPr/>
        </p:nvSpPr>
        <p:spPr>
          <a:xfrm>
            <a:off x="7504459" y="1006225"/>
            <a:ext cx="1902777" cy="73279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1485"/>
              <a:gd name="connsiteX1" fmla="*/ 10000 w 10000"/>
              <a:gd name="connsiteY1" fmla="*/ 0 h 11485"/>
              <a:gd name="connsiteX2" fmla="*/ 8000 w 10000"/>
              <a:gd name="connsiteY2" fmla="*/ 10000 h 11485"/>
              <a:gd name="connsiteX3" fmla="*/ 468 w 10000"/>
              <a:gd name="connsiteY3" fmla="*/ 11485 h 11485"/>
              <a:gd name="connsiteX4" fmla="*/ 0 w 10000"/>
              <a:gd name="connsiteY4" fmla="*/ 0 h 11485"/>
              <a:gd name="connsiteX0" fmla="*/ 2788 w 12788"/>
              <a:gd name="connsiteY0" fmla="*/ 0 h 11510"/>
              <a:gd name="connsiteX1" fmla="*/ 12788 w 12788"/>
              <a:gd name="connsiteY1" fmla="*/ 0 h 11510"/>
              <a:gd name="connsiteX2" fmla="*/ 10788 w 12788"/>
              <a:gd name="connsiteY2" fmla="*/ 10000 h 11510"/>
              <a:gd name="connsiteX3" fmla="*/ 0 w 12788"/>
              <a:gd name="connsiteY3" fmla="*/ 11510 h 11510"/>
              <a:gd name="connsiteX4" fmla="*/ 2788 w 12788"/>
              <a:gd name="connsiteY4" fmla="*/ 0 h 11510"/>
              <a:gd name="connsiteX0" fmla="*/ 2788 w 26044"/>
              <a:gd name="connsiteY0" fmla="*/ 0 h 11510"/>
              <a:gd name="connsiteX1" fmla="*/ 12788 w 26044"/>
              <a:gd name="connsiteY1" fmla="*/ 0 h 11510"/>
              <a:gd name="connsiteX2" fmla="*/ 26044 w 26044"/>
              <a:gd name="connsiteY2" fmla="*/ 11510 h 11510"/>
              <a:gd name="connsiteX3" fmla="*/ 0 w 26044"/>
              <a:gd name="connsiteY3" fmla="*/ 11510 h 11510"/>
              <a:gd name="connsiteX4" fmla="*/ 2788 w 26044"/>
              <a:gd name="connsiteY4" fmla="*/ 0 h 11510"/>
              <a:gd name="connsiteX0" fmla="*/ 6044 w 29300"/>
              <a:gd name="connsiteY0" fmla="*/ 0 h 20490"/>
              <a:gd name="connsiteX1" fmla="*/ 16044 w 29300"/>
              <a:gd name="connsiteY1" fmla="*/ 0 h 20490"/>
              <a:gd name="connsiteX2" fmla="*/ 29300 w 29300"/>
              <a:gd name="connsiteY2" fmla="*/ 11510 h 20490"/>
              <a:gd name="connsiteX3" fmla="*/ 0 w 29300"/>
              <a:gd name="connsiteY3" fmla="*/ 20490 h 20490"/>
              <a:gd name="connsiteX4" fmla="*/ 6044 w 29300"/>
              <a:gd name="connsiteY4" fmla="*/ 0 h 20490"/>
              <a:gd name="connsiteX0" fmla="*/ 6044 w 35838"/>
              <a:gd name="connsiteY0" fmla="*/ 0 h 20490"/>
              <a:gd name="connsiteX1" fmla="*/ 16044 w 35838"/>
              <a:gd name="connsiteY1" fmla="*/ 0 h 20490"/>
              <a:gd name="connsiteX2" fmla="*/ 35838 w 35838"/>
              <a:gd name="connsiteY2" fmla="*/ 20490 h 20490"/>
              <a:gd name="connsiteX3" fmla="*/ 0 w 35838"/>
              <a:gd name="connsiteY3" fmla="*/ 20490 h 20490"/>
              <a:gd name="connsiteX4" fmla="*/ 6044 w 35838"/>
              <a:gd name="connsiteY4" fmla="*/ 0 h 20490"/>
              <a:gd name="connsiteX0" fmla="*/ 6017 w 35811"/>
              <a:gd name="connsiteY0" fmla="*/ 0 h 20490"/>
              <a:gd name="connsiteX1" fmla="*/ 16017 w 35811"/>
              <a:gd name="connsiteY1" fmla="*/ 0 h 20490"/>
              <a:gd name="connsiteX2" fmla="*/ 35811 w 35811"/>
              <a:gd name="connsiteY2" fmla="*/ 20490 h 20490"/>
              <a:gd name="connsiteX3" fmla="*/ 0 w 35811"/>
              <a:gd name="connsiteY3" fmla="*/ 7020 h 20490"/>
              <a:gd name="connsiteX4" fmla="*/ 6017 w 35811"/>
              <a:gd name="connsiteY4" fmla="*/ 0 h 20490"/>
              <a:gd name="connsiteX0" fmla="*/ 9749 w 35811"/>
              <a:gd name="connsiteY0" fmla="*/ 0 h 22450"/>
              <a:gd name="connsiteX1" fmla="*/ 16017 w 35811"/>
              <a:gd name="connsiteY1" fmla="*/ 1960 h 22450"/>
              <a:gd name="connsiteX2" fmla="*/ 35811 w 35811"/>
              <a:gd name="connsiteY2" fmla="*/ 22450 h 22450"/>
              <a:gd name="connsiteX3" fmla="*/ 0 w 35811"/>
              <a:gd name="connsiteY3" fmla="*/ 8980 h 22450"/>
              <a:gd name="connsiteX4" fmla="*/ 9749 w 35811"/>
              <a:gd name="connsiteY4" fmla="*/ 0 h 22450"/>
              <a:gd name="connsiteX0" fmla="*/ 9749 w 35811"/>
              <a:gd name="connsiteY0" fmla="*/ 0 h 22450"/>
              <a:gd name="connsiteX1" fmla="*/ 29282 w 35811"/>
              <a:gd name="connsiteY1" fmla="*/ 9005 h 22450"/>
              <a:gd name="connsiteX2" fmla="*/ 35811 w 35811"/>
              <a:gd name="connsiteY2" fmla="*/ 22450 h 22450"/>
              <a:gd name="connsiteX3" fmla="*/ 0 w 35811"/>
              <a:gd name="connsiteY3" fmla="*/ 8980 h 22450"/>
              <a:gd name="connsiteX4" fmla="*/ 9749 w 35811"/>
              <a:gd name="connsiteY4" fmla="*/ 0 h 22450"/>
              <a:gd name="connsiteX0" fmla="*/ 9749 w 29282"/>
              <a:gd name="connsiteY0" fmla="*/ 0 h 17985"/>
              <a:gd name="connsiteX1" fmla="*/ 29282 w 29282"/>
              <a:gd name="connsiteY1" fmla="*/ 9005 h 17985"/>
              <a:gd name="connsiteX2" fmla="*/ 9749 w 29282"/>
              <a:gd name="connsiteY2" fmla="*/ 17985 h 17985"/>
              <a:gd name="connsiteX3" fmla="*/ 0 w 29282"/>
              <a:gd name="connsiteY3" fmla="*/ 8980 h 17985"/>
              <a:gd name="connsiteX4" fmla="*/ 9749 w 29282"/>
              <a:gd name="connsiteY4" fmla="*/ 0 h 17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82" h="17985">
                <a:moveTo>
                  <a:pt x="9749" y="0"/>
                </a:moveTo>
                <a:lnTo>
                  <a:pt x="29282" y="9005"/>
                </a:lnTo>
                <a:lnTo>
                  <a:pt x="9749" y="17985"/>
                </a:lnTo>
                <a:lnTo>
                  <a:pt x="0" y="8980"/>
                </a:lnTo>
                <a:lnTo>
                  <a:pt x="9749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5F0769-76E6-4900-9FED-F56332ADAC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77245" y="3188772"/>
            <a:ext cx="2914141" cy="1518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30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96226A0-7C3D-49EB-B69A-AB71BE62A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07" y="1066631"/>
            <a:ext cx="9144793" cy="509060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2460385" y="3380633"/>
            <a:ext cx="2366212" cy="0"/>
          </a:xfrm>
          <a:prstGeom prst="line">
            <a:avLst/>
          </a:prstGeom>
          <a:ln w="317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695573" y="2983228"/>
            <a:ext cx="941851" cy="397406"/>
          </a:xfrm>
          <a:prstGeom prst="line">
            <a:avLst/>
          </a:prstGeom>
          <a:ln w="317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rc 19"/>
          <p:cNvSpPr/>
          <p:nvPr/>
        </p:nvSpPr>
        <p:spPr>
          <a:xfrm rot="19992571">
            <a:off x="3039986" y="3111823"/>
            <a:ext cx="1499992" cy="1274968"/>
          </a:xfrm>
          <a:prstGeom prst="arc">
            <a:avLst>
              <a:gd name="adj1" fmla="val 14480702"/>
              <a:gd name="adj2" fmla="val 21429337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658" y="700768"/>
            <a:ext cx="1666875" cy="16668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F3D60CB-3F5B-46A5-B900-EAF32C50D5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3027" y="2664915"/>
            <a:ext cx="1938696" cy="76206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7A59062-DF5B-4779-A680-48B0AB5623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5810" y="5234915"/>
            <a:ext cx="3993226" cy="9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78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0F03D9E-9272-4023-B52D-0CD8EA915B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7921" y="5228932"/>
            <a:ext cx="4590686" cy="139000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0FC9277-9498-4CDB-A5A4-7B0C793571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84" y="1068323"/>
            <a:ext cx="9144793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3377271" y="3720892"/>
            <a:ext cx="2340782" cy="1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829095" y="2771737"/>
            <a:ext cx="603207" cy="9491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432303" y="3243569"/>
            <a:ext cx="1078568" cy="477323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1396477" y="4660457"/>
            <a:ext cx="910623" cy="50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036" y="885876"/>
            <a:ext cx="1685925" cy="2038350"/>
          </a:xfrm>
          <a:prstGeom prst="rect">
            <a:avLst/>
          </a:prstGeom>
        </p:spPr>
      </p:pic>
      <p:sp>
        <p:nvSpPr>
          <p:cNvPr id="6" name="Arc 5"/>
          <p:cNvSpPr/>
          <p:nvPr/>
        </p:nvSpPr>
        <p:spPr>
          <a:xfrm rot="19458902">
            <a:off x="3755264" y="3559920"/>
            <a:ext cx="1236262" cy="997355"/>
          </a:xfrm>
          <a:prstGeom prst="arc">
            <a:avLst>
              <a:gd name="adj1" fmla="val 15593134"/>
              <a:gd name="adj2" fmla="val 112015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519CA0-F5E7-4EF0-B7F0-47E51BF6B3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9014" y="2931298"/>
            <a:ext cx="2572735" cy="104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60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43ECF98-14CB-43B7-9C68-199198C4B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39" y="1019775"/>
            <a:ext cx="8693649" cy="6078239"/>
          </a:xfrm>
          <a:prstGeom prst="rect">
            <a:avLst/>
          </a:prstGeom>
        </p:spPr>
      </p:pic>
      <p:sp>
        <p:nvSpPr>
          <p:cNvPr id="19" name="Oval 18"/>
          <p:cNvSpPr/>
          <p:nvPr/>
        </p:nvSpPr>
        <p:spPr>
          <a:xfrm>
            <a:off x="6308758" y="3860152"/>
            <a:ext cx="437966" cy="4824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83873DF-9129-4FC1-8F17-A05586D77E60}"/>
              </a:ext>
            </a:extLst>
          </p:cNvPr>
          <p:cNvSpPr/>
          <p:nvPr/>
        </p:nvSpPr>
        <p:spPr>
          <a:xfrm rot="5400000">
            <a:off x="8208213" y="1536310"/>
            <a:ext cx="1852706" cy="672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6570070" y="4108299"/>
            <a:ext cx="689430" cy="46197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326805" y="3332917"/>
            <a:ext cx="258533" cy="78541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350563" y="4020448"/>
            <a:ext cx="1210354" cy="90189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E6FAD7B-4096-4B36-8753-DE21FDB85F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6129" y="1693706"/>
            <a:ext cx="1432684" cy="14326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374166C-30F0-4023-A266-A55CF50A8C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3071" y="3491492"/>
            <a:ext cx="1670449" cy="14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32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FE8F0EB-05EA-4942-B46A-7E2941E12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370" y="1159213"/>
            <a:ext cx="9144793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271FF9F-F434-417A-B47D-7794DCF78521}"/>
              </a:ext>
            </a:extLst>
          </p:cNvPr>
          <p:cNvSpPr/>
          <p:nvPr/>
        </p:nvSpPr>
        <p:spPr>
          <a:xfrm>
            <a:off x="8383531" y="860435"/>
            <a:ext cx="1148715" cy="109156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871102" y="4623797"/>
            <a:ext cx="684000" cy="0"/>
          </a:xfrm>
          <a:prstGeom prst="straightConnector1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5613DDE7-A9D5-4673-92FA-2376F71A86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305" y="2366233"/>
            <a:ext cx="2414225" cy="125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21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5BD2736-933E-4C1F-AA7E-61DE1E181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866" y="1186293"/>
            <a:ext cx="9364268" cy="607823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sp>
        <p:nvSpPr>
          <p:cNvPr id="26" name="Arc 25"/>
          <p:cNvSpPr/>
          <p:nvPr/>
        </p:nvSpPr>
        <p:spPr>
          <a:xfrm rot="16893611">
            <a:off x="5473712" y="3978591"/>
            <a:ext cx="664532" cy="281075"/>
          </a:xfrm>
          <a:prstGeom prst="arc">
            <a:avLst>
              <a:gd name="adj1" fmla="val 16200000"/>
              <a:gd name="adj2" fmla="val 21123029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Parallelogram 27">
            <a:extLst>
              <a:ext uri="{FF2B5EF4-FFF2-40B4-BE49-F238E27FC236}">
                <a16:creationId xmlns:a16="http://schemas.microsoft.com/office/drawing/2014/main" id="{0369C975-F09F-40B8-AD95-2B09A2365F9D}"/>
              </a:ext>
            </a:extLst>
          </p:cNvPr>
          <p:cNvSpPr/>
          <p:nvPr/>
        </p:nvSpPr>
        <p:spPr>
          <a:xfrm>
            <a:off x="8040484" y="1060267"/>
            <a:ext cx="1423884" cy="1043337"/>
          </a:xfrm>
          <a:prstGeom prst="parallelogram">
            <a:avLst>
              <a:gd name="adj" fmla="val 4451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51F25E-9C3C-4EC7-80AE-9CF33FA7F2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0286" y="1712509"/>
            <a:ext cx="5358848" cy="146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124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8734638-B7FC-4FFB-ABBC-EEA4F62041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254" y="1106710"/>
            <a:ext cx="8675360" cy="508450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725E9384-5518-4F4B-8B8D-E5299F51A537}"/>
              </a:ext>
            </a:extLst>
          </p:cNvPr>
          <p:cNvSpPr/>
          <p:nvPr/>
        </p:nvSpPr>
        <p:spPr>
          <a:xfrm rot="4008363">
            <a:off x="8068135" y="844896"/>
            <a:ext cx="1160145" cy="1171576"/>
          </a:xfrm>
          <a:prstGeom prst="parallelogram">
            <a:avLst>
              <a:gd name="adj" fmla="val 4312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1963373" y="5269144"/>
            <a:ext cx="516341" cy="490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682357" y="5085767"/>
                <a:ext cx="505267" cy="988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200" b="0" i="0" smtClean="0">
                              <a:latin typeface="KG Primary Penmanship" panose="02000506000000020003" pitchFamily="2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200" b="0" i="0" smtClean="0">
                              <a:latin typeface="KG Primary Penmanship" panose="02000506000000020003" pitchFamily="2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GB" sz="3200" dirty="0">
                  <a:latin typeface="KG Primary Penmanship" panose="02000506000000020003" pitchFamily="2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2357" y="5085767"/>
                <a:ext cx="505267" cy="9884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/>
          <p:cNvSpPr/>
          <p:nvPr/>
        </p:nvSpPr>
        <p:spPr>
          <a:xfrm>
            <a:off x="2479678" y="3711458"/>
            <a:ext cx="910623" cy="50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507799" y="5085767"/>
                <a:ext cx="455574" cy="988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200" b="0" i="0" smtClean="0">
                              <a:latin typeface="KG Primary Penmanship" panose="02000506000000020003" pitchFamily="2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200" b="0" i="0" smtClean="0">
                              <a:latin typeface="KG Primary Penmanship" panose="02000506000000020003" pitchFamily="2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3200" dirty="0">
                  <a:latin typeface="KG Primary Penmanship" panose="02000506000000020003" pitchFamily="2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7799" y="5085767"/>
                <a:ext cx="455574" cy="9884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850B55E-D214-42B1-A6D5-772354E9E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808" y="1200685"/>
            <a:ext cx="7907197" cy="4444369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2577536" y="4644570"/>
            <a:ext cx="412408" cy="83955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296575-3712-E14A-921F-6FB3E1FACF7F}"/>
              </a:ext>
            </a:extLst>
          </p:cNvPr>
          <p:cNvSpPr txBox="1"/>
          <p:nvPr/>
        </p:nvSpPr>
        <p:spPr>
          <a:xfrm>
            <a:off x="5432925" y="4959007"/>
            <a:ext cx="1019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200" dirty="0">
              <a:solidFill>
                <a:srgbClr val="FF0000"/>
              </a:solidFill>
              <a:latin typeface="KG Primary Penmanship" panose="02000506000000020003" pitchFamily="2" charset="77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317" y="881808"/>
            <a:ext cx="1666875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8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A74D822-3EA5-4364-ACB9-3879F40E5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357" y="901195"/>
            <a:ext cx="8492464" cy="573683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ACE8F864-6F98-4ACF-96DA-5BCA7A1EE7DC}"/>
              </a:ext>
            </a:extLst>
          </p:cNvPr>
          <p:cNvSpPr/>
          <p:nvPr/>
        </p:nvSpPr>
        <p:spPr>
          <a:xfrm>
            <a:off x="8398005" y="946465"/>
            <a:ext cx="1060704" cy="914400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495374" y="5245757"/>
            <a:ext cx="910623" cy="50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058302" y="4357727"/>
            <a:ext cx="684000" cy="0"/>
          </a:xfrm>
          <a:prstGeom prst="straightConnector1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396E43-160B-4F66-A5F4-0B70719039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3505" y="1620325"/>
            <a:ext cx="3548180" cy="178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87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380B47-625B-45C5-89D8-B4A61BAFE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492" y="1084901"/>
            <a:ext cx="9144793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851" y="811946"/>
            <a:ext cx="1422386" cy="1719721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flipH="1">
            <a:off x="3275671" y="2698193"/>
            <a:ext cx="1143929" cy="0"/>
          </a:xfrm>
          <a:prstGeom prst="line">
            <a:avLst/>
          </a:prstGeom>
          <a:ln w="317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33650" y="1781175"/>
            <a:ext cx="742021" cy="917018"/>
          </a:xfrm>
          <a:prstGeom prst="line">
            <a:avLst/>
          </a:prstGeom>
          <a:ln w="317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>
            <a:off x="2511558" y="2433909"/>
            <a:ext cx="1127383" cy="528568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71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A3CC903-6EE9-42CE-8E1A-96C757C61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162518"/>
            <a:ext cx="9144793" cy="535884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B2046E3-B722-4893-9777-0601F7C7A717}"/>
              </a:ext>
            </a:extLst>
          </p:cNvPr>
          <p:cNvSpPr/>
          <p:nvPr/>
        </p:nvSpPr>
        <p:spPr>
          <a:xfrm>
            <a:off x="8120639" y="912898"/>
            <a:ext cx="1371600" cy="1171575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29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DBF4EDC-8C3B-4676-B21A-B19AF07AB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57" y="1193142"/>
            <a:ext cx="9144793" cy="631600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2053389" y="2698193"/>
            <a:ext cx="2366212" cy="0"/>
          </a:xfrm>
          <a:prstGeom prst="line">
            <a:avLst/>
          </a:prstGeom>
          <a:ln w="317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45895" y="2165141"/>
            <a:ext cx="1029776" cy="533052"/>
          </a:xfrm>
          <a:prstGeom prst="line">
            <a:avLst/>
          </a:prstGeom>
          <a:ln w="317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c 16"/>
          <p:cNvSpPr/>
          <p:nvPr/>
        </p:nvSpPr>
        <p:spPr>
          <a:xfrm rot="18501915">
            <a:off x="2232249" y="2589835"/>
            <a:ext cx="1577866" cy="1162735"/>
          </a:xfrm>
          <a:prstGeom prst="arc">
            <a:avLst>
              <a:gd name="adj1" fmla="val 17121673"/>
              <a:gd name="adj2" fmla="val 821359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ylinder 1">
            <a:extLst>
              <a:ext uri="{FF2B5EF4-FFF2-40B4-BE49-F238E27FC236}">
                <a16:creationId xmlns:a16="http://schemas.microsoft.com/office/drawing/2014/main" id="{95CAF13D-E117-4B9F-A87C-B831D49083F9}"/>
              </a:ext>
            </a:extLst>
          </p:cNvPr>
          <p:cNvSpPr/>
          <p:nvPr/>
        </p:nvSpPr>
        <p:spPr>
          <a:xfrm>
            <a:off x="8561559" y="1003615"/>
            <a:ext cx="914400" cy="1216152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9796DA9-82B7-4090-BF6B-E25E4F9DF9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9758" y="2161706"/>
            <a:ext cx="2042337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5F8E48C-388C-411E-9BBD-E9EFE7C5DB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9002" y="3159603"/>
            <a:ext cx="3542083" cy="178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74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A5C875D-8AB1-47FA-9DC1-6BAC126B5C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39" y="1108391"/>
            <a:ext cx="9144793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860884" y="2698193"/>
            <a:ext cx="2558717" cy="0"/>
          </a:xfrm>
          <a:prstGeom prst="line">
            <a:avLst/>
          </a:prstGeom>
          <a:ln w="317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140242" y="1781175"/>
            <a:ext cx="135429" cy="917018"/>
          </a:xfrm>
          <a:prstGeom prst="line">
            <a:avLst/>
          </a:prstGeom>
          <a:ln w="317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70380" y="2165141"/>
            <a:ext cx="1124610" cy="533052"/>
          </a:xfrm>
          <a:prstGeom prst="line">
            <a:avLst/>
          </a:prstGeom>
          <a:ln w="317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3141083" y="3563981"/>
            <a:ext cx="2540061" cy="292387"/>
          </a:xfrm>
          <a:prstGeom prst="line">
            <a:avLst/>
          </a:prstGeom>
          <a:ln w="317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3073370" y="3577485"/>
            <a:ext cx="2692462" cy="278883"/>
          </a:xfrm>
          <a:prstGeom prst="line">
            <a:avLst/>
          </a:prstGeom>
          <a:ln w="317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rc 25"/>
          <p:cNvSpPr/>
          <p:nvPr/>
        </p:nvSpPr>
        <p:spPr>
          <a:xfrm rot="20079913">
            <a:off x="2534411" y="3743904"/>
            <a:ext cx="2303926" cy="849887"/>
          </a:xfrm>
          <a:prstGeom prst="arc">
            <a:avLst>
              <a:gd name="adj1" fmla="val 18670276"/>
              <a:gd name="adj2" fmla="val 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Cube 28">
            <a:extLst>
              <a:ext uri="{FF2B5EF4-FFF2-40B4-BE49-F238E27FC236}">
                <a16:creationId xmlns:a16="http://schemas.microsoft.com/office/drawing/2014/main" id="{9B07FDBE-4343-496F-AD3D-000A170FF810}"/>
              </a:ext>
            </a:extLst>
          </p:cNvPr>
          <p:cNvSpPr/>
          <p:nvPr/>
        </p:nvSpPr>
        <p:spPr>
          <a:xfrm>
            <a:off x="8283439" y="1046938"/>
            <a:ext cx="1216152" cy="1216152"/>
          </a:xfrm>
          <a:prstGeom prst="cub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5" name="Arc 24"/>
          <p:cNvSpPr/>
          <p:nvPr/>
        </p:nvSpPr>
        <p:spPr>
          <a:xfrm rot="18501915">
            <a:off x="2266997" y="2600740"/>
            <a:ext cx="1612743" cy="1162735"/>
          </a:xfrm>
          <a:prstGeom prst="arc">
            <a:avLst>
              <a:gd name="adj1" fmla="val 17121673"/>
              <a:gd name="adj2" fmla="val 81044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21020B-2A11-4D44-8FA3-4EF2EA8EB7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6908" y="1927600"/>
            <a:ext cx="2139881" cy="877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576E11A-5102-4F91-B6F1-5A6326CF17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6433" y="3017318"/>
            <a:ext cx="579170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15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EE94E9A-D935-49F6-922F-AC845D2F1C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42" y="1171919"/>
            <a:ext cx="9144793" cy="5877053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640011" y="2220686"/>
            <a:ext cx="423989" cy="436898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3094879" y="2044983"/>
            <a:ext cx="780095" cy="410503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3862992" y="1782464"/>
            <a:ext cx="648410" cy="67302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Pentagon 12">
            <a:extLst>
              <a:ext uri="{FF2B5EF4-FFF2-40B4-BE49-F238E27FC236}">
                <a16:creationId xmlns:a16="http://schemas.microsoft.com/office/drawing/2014/main" id="{9AD9FD97-B165-4042-82DA-9CC685052682}"/>
              </a:ext>
            </a:extLst>
          </p:cNvPr>
          <p:cNvSpPr/>
          <p:nvPr/>
        </p:nvSpPr>
        <p:spPr>
          <a:xfrm rot="15199094">
            <a:off x="8607535" y="1034237"/>
            <a:ext cx="960120" cy="914400"/>
          </a:xfrm>
          <a:prstGeom prst="pent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5D178A-F02C-4225-A049-C47A2F5132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1351" y="1716696"/>
            <a:ext cx="1140051" cy="1444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18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11773</TotalTime>
  <Words>134</Words>
  <Application>Microsoft Office PowerPoint</Application>
  <PresentationFormat>A4 Paper (210x297 mm)</PresentationFormat>
  <Paragraphs>19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Bariol</vt:lpstr>
      <vt:lpstr>Bariol Regular</vt:lpstr>
      <vt:lpstr>Calibri</vt:lpstr>
      <vt:lpstr>Cambria Math</vt:lpstr>
      <vt:lpstr>KG Primary Penmanship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m.driffield</cp:lastModifiedBy>
  <cp:revision>135</cp:revision>
  <dcterms:created xsi:type="dcterms:W3CDTF">2019-10-15T10:24:11Z</dcterms:created>
  <dcterms:modified xsi:type="dcterms:W3CDTF">2020-06-26T06:56:01Z</dcterms:modified>
</cp:coreProperties>
</file>