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307" r:id="rId2"/>
    <p:sldId id="308" r:id="rId3"/>
    <p:sldId id="309" r:id="rId4"/>
    <p:sldId id="310" r:id="rId5"/>
    <p:sldId id="311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00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200.pn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00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00.png"/><Relationship Id="rId4" Type="http://schemas.openxmlformats.org/officeDocument/2006/relationships/image" Target="../media/image3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0.png"/><Relationship Id="rId11" Type="http://schemas.openxmlformats.org/officeDocument/2006/relationships/image" Target="../media/image35.png"/><Relationship Id="rId5" Type="http://schemas.openxmlformats.org/officeDocument/2006/relationships/image" Target="../media/image3.png"/><Relationship Id="rId10" Type="http://schemas.openxmlformats.org/officeDocument/2006/relationships/image" Target="../media/image34.png"/><Relationship Id="rId4" Type="http://schemas.openxmlformats.org/officeDocument/2006/relationships/image" Target="../media/image30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/>
              <p:nvPr/>
            </p:nvSpPr>
            <p:spPr>
              <a:xfrm>
                <a:off x="2747967" y="4109544"/>
                <a:ext cx="1668427" cy="876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0" i="0" smtClean="0">
                            <a:latin typeface="KG Primary Penmanship" panose="02000506000000020003" pitchFamily="2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/>
                    </m:f>
                  </m:oMath>
                </a14:m>
                <a:r>
                  <a:rPr lang="en-GB" sz="3200" dirty="0">
                    <a:latin typeface="KG Primary Penmanship" panose="02000506000000020003" pitchFamily="2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0" i="0" dirty="0" smtClean="0">
                        <a:latin typeface="KG Primary Penmanship" panose="02000506000000020003" pitchFamily="2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KG Primary Penmanship" panose="02000506000000020003" pitchFamily="2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0" i="0" dirty="0" smtClean="0">
                            <a:latin typeface="KG Primary Penmanship" panose="02000506000000020003" pitchFamily="2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200" b="0" i="0" dirty="0" smtClean="0">
                            <a:latin typeface="KG Primary Penmanship" panose="02000506000000020003" pitchFamily="2" charset="0"/>
                            <a:cs typeface="Times New Roman" panose="020206030504050203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GB" sz="3200" dirty="0">
                  <a:latin typeface="KG Primary Penmanship" panose="02000506000000020003" pitchFamily="2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967" y="4109544"/>
                <a:ext cx="1668427" cy="8760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063A7170-C7C0-4531-BFEA-91434D4C4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03" y="1181761"/>
            <a:ext cx="9406943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049491" y="1834099"/>
            <a:ext cx="540327" cy="3549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427018"/>
            <a:ext cx="169597" cy="4070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520CF7CE-2F73-4769-BF3C-6B89BA00B7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2552" y="1290982"/>
            <a:ext cx="2908044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EF292B-B79D-442F-B609-00B69DD62F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412" y="2428225"/>
            <a:ext cx="2749534" cy="877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97B697-B4AC-4276-87D1-1DE99F066E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7378" y="4424889"/>
            <a:ext cx="2127688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92C288-0028-4059-90D6-BDA74F9C0A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7378" y="5567018"/>
            <a:ext cx="271295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6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053FFA3-409D-4DBC-8305-B32284EBA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2323" y="4308506"/>
            <a:ext cx="914479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6F80F2-6891-45A4-AF3D-9A372D725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99" y="4308506"/>
            <a:ext cx="914479" cy="85961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4AD05F-8FE3-4EB6-AB7E-4EE96DCDF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22" y="1065801"/>
            <a:ext cx="9406943" cy="557222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9"/>
            <a:ext cx="10512" cy="6735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492836" y="1385455"/>
            <a:ext cx="107494" cy="4486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FE4F0B2-B8D9-4EB5-81F3-728E6E3B04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8736" y="1194328"/>
            <a:ext cx="2908044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E06F36-AA2B-4167-ABA0-ED336A485A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7991" y="2280412"/>
            <a:ext cx="2749534" cy="877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DAAB2C-EF19-46C4-A4F0-5D9809A28E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3795" y="4294594"/>
            <a:ext cx="914479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D2F97F-3108-4094-9C48-A25D8E5DE0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45456" y="4306311"/>
            <a:ext cx="914479" cy="8596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02A6B67-D133-420D-A37A-81EC2C0846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4512" y="4310415"/>
            <a:ext cx="914479" cy="8596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3038F1C-AA77-473B-BB9B-F560B70132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74055" y="4115674"/>
            <a:ext cx="3255546" cy="88399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90098E-9676-4887-9C96-39FE08479D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42991" y="5309508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0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3BAF25-5580-4C2C-B989-F02C310A5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00" y="1019848"/>
            <a:ext cx="9406943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8" y="1288473"/>
            <a:ext cx="332509" cy="5456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197306" cy="3549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A23C109-5519-4423-8F75-D5A708544C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8167" y="1134272"/>
            <a:ext cx="2908044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B9644D-E7DA-485A-9953-9F334B9C1A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0569" y="2295690"/>
            <a:ext cx="2755631" cy="877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A55321-AC24-40C0-9C58-25412AD44E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6352" y="4147511"/>
            <a:ext cx="1390008" cy="11278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82D505-B276-4BB2-92B6-6206D5D83D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0665" y="4194618"/>
            <a:ext cx="3255546" cy="8535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F2A98A-AAE9-4C9C-946E-A450D4966A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47333" y="5393346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16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CC37A7-A8A5-480D-B867-CA043E639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646" y="4115827"/>
            <a:ext cx="1664352" cy="85961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B86D42E-C0CB-42FF-93BD-DB9D8D4E1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22" y="1170219"/>
            <a:ext cx="9406943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340436" y="1834099"/>
            <a:ext cx="249382" cy="7151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432834" cy="1332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E63108E-B3CD-4508-BAB2-D6B3730D89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9926" y="1283543"/>
            <a:ext cx="2908044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6E30C0-01A3-46DD-9D0A-5A641C24BA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0801" y="2375934"/>
            <a:ext cx="2749534" cy="9571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914435-5B2D-4F36-BFF2-777EFEF2D2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53976" y="3977193"/>
            <a:ext cx="3414056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21BD05-4E51-48DA-9BC6-36CB771A47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98978" y="5034625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11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8FADADE-A4BC-4C90-93EB-9389CDE3D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3432" y="4713819"/>
            <a:ext cx="5151566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D035AB-9CA8-4CA7-94C2-C0B4BDD26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659" y="1627111"/>
            <a:ext cx="2719052" cy="9632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CC1168-B944-463B-B08B-CF30B23F54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28" y="1005270"/>
            <a:ext cx="9406943" cy="588924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8" y="1219200"/>
            <a:ext cx="443346" cy="6148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285018" y="1834095"/>
            <a:ext cx="315312" cy="4103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2964069" y="1803747"/>
            <a:ext cx="642232" cy="634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5502666" y="5309146"/>
            <a:ext cx="59574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2378EC4A-1385-4930-AD5C-FF81DA0AF8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2983" y="1767557"/>
            <a:ext cx="101812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11D974D-6C30-41B6-9B92-8E761FDAB8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8307" y="2515464"/>
            <a:ext cx="2908044" cy="9632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B78DC38-8A1D-4A59-95FB-BEC4EEA162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24296" y="4483849"/>
            <a:ext cx="2219136" cy="10303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351B419-0FCF-460E-AD9E-20B8620BD9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22432" y="4713819"/>
            <a:ext cx="1993565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B1EEFFA-8690-4D97-807B-14328E6AA9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63173" y="5659744"/>
            <a:ext cx="199356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89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6224</TotalTime>
  <Words>45</Words>
  <Application>Microsoft Office PowerPoint</Application>
  <PresentationFormat>A4 Paper (210x297 mm)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Bariol</vt:lpstr>
      <vt:lpstr>Calibri</vt:lpstr>
      <vt:lpstr>Cambria Math</vt:lpstr>
      <vt:lpstr>KG Primary Penmanship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104</cp:revision>
  <dcterms:created xsi:type="dcterms:W3CDTF">2019-10-15T10:24:11Z</dcterms:created>
  <dcterms:modified xsi:type="dcterms:W3CDTF">2020-05-24T09:52:07Z</dcterms:modified>
</cp:coreProperties>
</file>