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92" r:id="rId4"/>
    <p:sldId id="259" r:id="rId5"/>
    <p:sldId id="260" r:id="rId6"/>
    <p:sldId id="293" r:id="rId7"/>
    <p:sldId id="294" r:id="rId8"/>
    <p:sldId id="295" r:id="rId9"/>
    <p:sldId id="296" r:id="rId10"/>
    <p:sldId id="297" r:id="rId11"/>
    <p:sldId id="298" r:id="rId12"/>
    <p:sldId id="299" r:id="rId13"/>
    <p:sldId id="300" r:id="rId14"/>
    <p:sldId id="301" r:id="rId15"/>
    <p:sldId id="302" r:id="rId16"/>
    <p:sldId id="303" r:id="rId17"/>
    <p:sldId id="304" r:id="rId18"/>
    <p:sldId id="305" r:id="rId19"/>
    <p:sldId id="306" r:id="rId20"/>
    <p:sldId id="307" r:id="rId21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06" autoAdjust="0"/>
    <p:restoredTop sz="90146" autoAdjust="0"/>
  </p:normalViewPr>
  <p:slideViewPr>
    <p:cSldViewPr snapToGrid="0" snapToObjects="1">
      <p:cViewPr varScale="1">
        <p:scale>
          <a:sx n="79" d="100"/>
          <a:sy n="79" d="100"/>
        </p:scale>
        <p:origin x="154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971D915-8582-6644-875B-2B94633B3C8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22CD14-047A-7E42-B524-607D12335F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5CA628-D126-F64B-838A-64719E1DCC39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96EDD-CA96-114E-A009-CB496466E1E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B29E1E-2ADD-C94B-8CD9-9C7A4985053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03202C-ABD8-B14A-B275-107CCC49C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219584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81C089-4F35-4C43-BC59-438EC1FE0F45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FBF2E-605A-DD44-BAE4-1590D24E8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051015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8310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4626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b="1" dirty="0">
                <a:effectLst/>
                <a:latin typeface="Bariol" panose="02000506040000020003" pitchFamily="2" charset="0"/>
              </a:rPr>
              <a:t>Year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Week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Day 1</a:t>
            </a:r>
            <a:endParaRPr lang="en-GB" dirty="0">
              <a:effectLst/>
              <a:latin typeface="Bariol" panose="0200050604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938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lang="en-GB" sz="2400" b="1" i="0" kern="1200" baseline="0" smtClean="0">
          <a:solidFill>
            <a:schemeClr val="bg1"/>
          </a:solidFill>
          <a:effectLst/>
          <a:latin typeface="Bariol" panose="02000506040000020003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16658C7-3C99-4B79-AE15-2E91004379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8348" y="1246702"/>
            <a:ext cx="8675360" cy="3981033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1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7753180" y="1094118"/>
            <a:ext cx="1557866" cy="1040234"/>
            <a:chOff x="6952218" y="1305761"/>
            <a:chExt cx="1891665" cy="1315575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0369C975-F09F-40B8-AD95-2B09A2365F9D}"/>
                </a:ext>
              </a:extLst>
            </p:cNvPr>
            <p:cNvSpPr/>
            <p:nvPr/>
          </p:nvSpPr>
          <p:spPr>
            <a:xfrm>
              <a:off x="6952218" y="1377761"/>
              <a:ext cx="1891665" cy="1171575"/>
            </a:xfrm>
            <a:prstGeom prst="parallelogram">
              <a:avLst>
                <a:gd name="adj" fmla="val 44512"/>
              </a:avLst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cxnSp>
          <p:nvCxnSpPr>
            <p:cNvPr id="14" name="Straight Connector 13"/>
            <p:cNvCxnSpPr/>
            <p:nvPr/>
          </p:nvCxnSpPr>
          <p:spPr>
            <a:xfrm>
              <a:off x="7138484" y="1954199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8510084" y="1979757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8032039" y="1305761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7630297" y="2477336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5614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7DCC20B-D329-4CBA-BAAC-6D73A23300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539" y="1291075"/>
            <a:ext cx="7907197" cy="3785944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2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5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7856883" y="979730"/>
            <a:ext cx="1160145" cy="1306407"/>
            <a:chOff x="3386957" y="4707449"/>
            <a:chExt cx="1160145" cy="1306407"/>
          </a:xfrm>
        </p:grpSpPr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725E9384-5518-4F4B-8B8D-E5299F51A537}"/>
                </a:ext>
              </a:extLst>
            </p:cNvPr>
            <p:cNvSpPr/>
            <p:nvPr/>
          </p:nvSpPr>
          <p:spPr>
            <a:xfrm>
              <a:off x="3386957" y="4781160"/>
              <a:ext cx="1160145" cy="1171576"/>
            </a:xfrm>
            <a:prstGeom prst="parallelogram">
              <a:avLst>
                <a:gd name="adj" fmla="val 43121"/>
              </a:avLst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cxnSp>
          <p:nvCxnSpPr>
            <p:cNvPr id="14" name="Straight Connector 13"/>
            <p:cNvCxnSpPr/>
            <p:nvPr/>
          </p:nvCxnSpPr>
          <p:spPr>
            <a:xfrm>
              <a:off x="3568810" y="5347924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4208877" y="5366948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4113287" y="4707449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4154230" y="4707449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3745122" y="5869856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3786065" y="5869856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99714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163A0F2-9880-4765-87BF-8D2D87D01E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88" y="1181018"/>
            <a:ext cx="8675360" cy="4048095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3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1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6570" y="787775"/>
            <a:ext cx="1666875" cy="1666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795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913B232-EBA8-4D02-8796-FAD9AD478F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233" y="1215628"/>
            <a:ext cx="7907197" cy="4237087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3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2</a:t>
            </a:r>
          </a:p>
        </p:txBody>
      </p:sp>
      <p:sp>
        <p:nvSpPr>
          <p:cNvPr id="8" name="Octagon 7">
            <a:extLst>
              <a:ext uri="{FF2B5EF4-FFF2-40B4-BE49-F238E27FC236}">
                <a16:creationId xmlns:a16="http://schemas.microsoft.com/office/drawing/2014/main" id="{2D0E2E0B-12F8-4FF0-8C38-4DADA7AD6ACC}"/>
              </a:ext>
            </a:extLst>
          </p:cNvPr>
          <p:cNvSpPr/>
          <p:nvPr/>
        </p:nvSpPr>
        <p:spPr>
          <a:xfrm>
            <a:off x="8037206" y="1068576"/>
            <a:ext cx="1202328" cy="1012707"/>
          </a:xfrm>
          <a:prstGeom prst="octagon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8459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121CBC5-AA70-4E64-9682-77CDB716B6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463" y="1341836"/>
            <a:ext cx="7907197" cy="3785944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3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3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7554285" y="1061791"/>
            <a:ext cx="1998206" cy="962021"/>
            <a:chOff x="7187257" y="4474899"/>
            <a:chExt cx="2494596" cy="1264056"/>
          </a:xfrm>
        </p:grpSpPr>
        <p:sp>
          <p:nvSpPr>
            <p:cNvPr id="9" name="Flowchart: Manual Operation 1">
              <a:extLst>
                <a:ext uri="{FF2B5EF4-FFF2-40B4-BE49-F238E27FC236}">
                  <a16:creationId xmlns:a16="http://schemas.microsoft.com/office/drawing/2014/main" id="{54FEF2AB-A999-43F2-B871-71A33386D77C}"/>
                </a:ext>
              </a:extLst>
            </p:cNvPr>
            <p:cNvSpPr/>
            <p:nvPr/>
          </p:nvSpPr>
          <p:spPr>
            <a:xfrm>
              <a:off x="7187257" y="4536180"/>
              <a:ext cx="2494596" cy="1129030"/>
            </a:xfrm>
            <a:custGeom>
              <a:avLst/>
              <a:gdLst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8000 w 10000"/>
                <a:gd name="connsiteY2" fmla="*/ 10000 h 10000"/>
                <a:gd name="connsiteX3" fmla="*/ 2000 w 10000"/>
                <a:gd name="connsiteY3" fmla="*/ 10000 h 10000"/>
                <a:gd name="connsiteX4" fmla="*/ 0 w 10000"/>
                <a:gd name="connsiteY4" fmla="*/ 0 h 10000"/>
                <a:gd name="connsiteX0" fmla="*/ 0 w 10000"/>
                <a:gd name="connsiteY0" fmla="*/ 0 h 11485"/>
                <a:gd name="connsiteX1" fmla="*/ 10000 w 10000"/>
                <a:gd name="connsiteY1" fmla="*/ 0 h 11485"/>
                <a:gd name="connsiteX2" fmla="*/ 8000 w 10000"/>
                <a:gd name="connsiteY2" fmla="*/ 10000 h 11485"/>
                <a:gd name="connsiteX3" fmla="*/ 468 w 10000"/>
                <a:gd name="connsiteY3" fmla="*/ 11485 h 11485"/>
                <a:gd name="connsiteX4" fmla="*/ 0 w 10000"/>
                <a:gd name="connsiteY4" fmla="*/ 0 h 11485"/>
                <a:gd name="connsiteX0" fmla="*/ 2788 w 12788"/>
                <a:gd name="connsiteY0" fmla="*/ 0 h 11510"/>
                <a:gd name="connsiteX1" fmla="*/ 12788 w 12788"/>
                <a:gd name="connsiteY1" fmla="*/ 0 h 11510"/>
                <a:gd name="connsiteX2" fmla="*/ 10788 w 12788"/>
                <a:gd name="connsiteY2" fmla="*/ 10000 h 11510"/>
                <a:gd name="connsiteX3" fmla="*/ 0 w 12788"/>
                <a:gd name="connsiteY3" fmla="*/ 11510 h 11510"/>
                <a:gd name="connsiteX4" fmla="*/ 2788 w 12788"/>
                <a:gd name="connsiteY4" fmla="*/ 0 h 11510"/>
                <a:gd name="connsiteX0" fmla="*/ 2788 w 26044"/>
                <a:gd name="connsiteY0" fmla="*/ 0 h 11510"/>
                <a:gd name="connsiteX1" fmla="*/ 12788 w 26044"/>
                <a:gd name="connsiteY1" fmla="*/ 0 h 11510"/>
                <a:gd name="connsiteX2" fmla="*/ 26044 w 26044"/>
                <a:gd name="connsiteY2" fmla="*/ 11510 h 11510"/>
                <a:gd name="connsiteX3" fmla="*/ 0 w 26044"/>
                <a:gd name="connsiteY3" fmla="*/ 11510 h 11510"/>
                <a:gd name="connsiteX4" fmla="*/ 2788 w 26044"/>
                <a:gd name="connsiteY4" fmla="*/ 0 h 11510"/>
                <a:gd name="connsiteX0" fmla="*/ 6044 w 29300"/>
                <a:gd name="connsiteY0" fmla="*/ 0 h 20490"/>
                <a:gd name="connsiteX1" fmla="*/ 16044 w 29300"/>
                <a:gd name="connsiteY1" fmla="*/ 0 h 20490"/>
                <a:gd name="connsiteX2" fmla="*/ 29300 w 29300"/>
                <a:gd name="connsiteY2" fmla="*/ 11510 h 20490"/>
                <a:gd name="connsiteX3" fmla="*/ 0 w 29300"/>
                <a:gd name="connsiteY3" fmla="*/ 20490 h 20490"/>
                <a:gd name="connsiteX4" fmla="*/ 6044 w 29300"/>
                <a:gd name="connsiteY4" fmla="*/ 0 h 20490"/>
                <a:gd name="connsiteX0" fmla="*/ 6044 w 35838"/>
                <a:gd name="connsiteY0" fmla="*/ 0 h 20490"/>
                <a:gd name="connsiteX1" fmla="*/ 16044 w 35838"/>
                <a:gd name="connsiteY1" fmla="*/ 0 h 20490"/>
                <a:gd name="connsiteX2" fmla="*/ 35838 w 35838"/>
                <a:gd name="connsiteY2" fmla="*/ 20490 h 20490"/>
                <a:gd name="connsiteX3" fmla="*/ 0 w 35838"/>
                <a:gd name="connsiteY3" fmla="*/ 20490 h 20490"/>
                <a:gd name="connsiteX4" fmla="*/ 6044 w 35838"/>
                <a:gd name="connsiteY4" fmla="*/ 0 h 20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838" h="20490">
                  <a:moveTo>
                    <a:pt x="6044" y="0"/>
                  </a:moveTo>
                  <a:lnTo>
                    <a:pt x="16044" y="0"/>
                  </a:lnTo>
                  <a:lnTo>
                    <a:pt x="35838" y="20490"/>
                  </a:lnTo>
                  <a:lnTo>
                    <a:pt x="0" y="20490"/>
                  </a:lnTo>
                  <a:lnTo>
                    <a:pt x="6044" y="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7898051" y="4474899"/>
              <a:ext cx="144000" cy="147491"/>
              <a:chOff x="5026957" y="5227695"/>
              <a:chExt cx="144000" cy="147491"/>
            </a:xfrm>
          </p:grpSpPr>
          <p:cxnSp>
            <p:nvCxnSpPr>
              <p:cNvPr id="18" name="Straight Connector 17"/>
              <p:cNvCxnSpPr/>
              <p:nvPr/>
            </p:nvCxnSpPr>
            <p:spPr>
              <a:xfrm>
                <a:off x="5026957" y="5227695"/>
                <a:ext cx="144000" cy="72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 flipH="1">
                <a:off x="5026957" y="5303186"/>
                <a:ext cx="144000" cy="72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" name="Group 10"/>
            <p:cNvGrpSpPr/>
            <p:nvPr/>
          </p:nvGrpSpPr>
          <p:grpSpPr>
            <a:xfrm>
              <a:off x="7970051" y="5591464"/>
              <a:ext cx="144000" cy="147491"/>
              <a:chOff x="5026957" y="5227695"/>
              <a:chExt cx="144000" cy="147491"/>
            </a:xfrm>
          </p:grpSpPr>
          <p:cxnSp>
            <p:nvCxnSpPr>
              <p:cNvPr id="12" name="Straight Connector 11"/>
              <p:cNvCxnSpPr/>
              <p:nvPr/>
            </p:nvCxnSpPr>
            <p:spPr>
              <a:xfrm>
                <a:off x="5026957" y="5227695"/>
                <a:ext cx="144000" cy="72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 flipH="1">
                <a:off x="5026957" y="5303186"/>
                <a:ext cx="144000" cy="72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349925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3A68A24-6566-49C2-BFE7-14D3BFE1D6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191" y="1129895"/>
            <a:ext cx="9144793" cy="378594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6F65E31-9DE7-40D1-8A7D-A0A7F84AE7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7498" y="4662311"/>
            <a:ext cx="2627604" cy="1694835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3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4</a:t>
            </a:r>
          </a:p>
        </p:txBody>
      </p:sp>
      <p:grpSp>
        <p:nvGrpSpPr>
          <p:cNvPr id="11" name="Group 10"/>
          <p:cNvGrpSpPr/>
          <p:nvPr/>
        </p:nvGrpSpPr>
        <p:grpSpPr>
          <a:xfrm rot="2389223">
            <a:off x="7485147" y="893946"/>
            <a:ext cx="1765936" cy="938272"/>
            <a:chOff x="953868" y="5402960"/>
            <a:chExt cx="1765936" cy="938272"/>
          </a:xfrm>
        </p:grpSpPr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7337B832-787C-4679-802D-8529D5514252}"/>
                </a:ext>
              </a:extLst>
            </p:cNvPr>
            <p:cNvSpPr/>
            <p:nvPr/>
          </p:nvSpPr>
          <p:spPr>
            <a:xfrm>
              <a:off x="953868" y="5402960"/>
              <a:ext cx="1765936" cy="938272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cxnSp>
          <p:nvCxnSpPr>
            <p:cNvPr id="20" name="Straight Connector 19"/>
            <p:cNvCxnSpPr/>
            <p:nvPr/>
          </p:nvCxnSpPr>
          <p:spPr>
            <a:xfrm>
              <a:off x="2575804" y="6198602"/>
              <a:ext cx="144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2573676" y="6197232"/>
              <a:ext cx="0" cy="144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6" name="Picture 5">
            <a:extLst>
              <a:ext uri="{FF2B5EF4-FFF2-40B4-BE49-F238E27FC236}">
                <a16:creationId xmlns:a16="http://schemas.microsoft.com/office/drawing/2014/main" id="{DB088D80-B625-4CD5-8D62-C8C31458E17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20044" y="4697088"/>
            <a:ext cx="1322947" cy="64623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67AEAA1-8B2C-41AF-A629-C855C7EC82B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9485" y="5391061"/>
            <a:ext cx="1420491" cy="1085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868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16BE1A7-1C1A-46D4-90E5-BB16791071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266" y="1250347"/>
            <a:ext cx="7907197" cy="4230991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3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5</a:t>
            </a:r>
          </a:p>
        </p:txBody>
      </p:sp>
      <p:sp>
        <p:nvSpPr>
          <p:cNvPr id="8" name="Cube 7">
            <a:extLst>
              <a:ext uri="{FF2B5EF4-FFF2-40B4-BE49-F238E27FC236}">
                <a16:creationId xmlns:a16="http://schemas.microsoft.com/office/drawing/2014/main" id="{DC269A75-A55C-4790-A939-9C89CCA84410}"/>
              </a:ext>
            </a:extLst>
          </p:cNvPr>
          <p:cNvSpPr/>
          <p:nvPr/>
        </p:nvSpPr>
        <p:spPr>
          <a:xfrm>
            <a:off x="7470568" y="1127740"/>
            <a:ext cx="1842135" cy="899160"/>
          </a:xfrm>
          <a:prstGeom prst="cube">
            <a:avLst>
              <a:gd name="adj" fmla="val 30639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8069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75E2EAE-5C11-4080-BF27-437881E5D1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435" y="1185915"/>
            <a:ext cx="8675360" cy="4224894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1</a:t>
            </a:r>
          </a:p>
        </p:txBody>
      </p:sp>
      <p:grpSp>
        <p:nvGrpSpPr>
          <p:cNvPr id="8" name="Group 7"/>
          <p:cNvGrpSpPr/>
          <p:nvPr/>
        </p:nvGrpSpPr>
        <p:grpSpPr>
          <a:xfrm rot="2214772">
            <a:off x="7994339" y="1059056"/>
            <a:ext cx="1371600" cy="1240309"/>
            <a:chOff x="678047" y="3989742"/>
            <a:chExt cx="1371600" cy="1240309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9B2046E3-B722-4893-9777-0601F7C7A717}"/>
                </a:ext>
              </a:extLst>
            </p:cNvPr>
            <p:cNvSpPr/>
            <p:nvPr/>
          </p:nvSpPr>
          <p:spPr>
            <a:xfrm>
              <a:off x="678047" y="3989742"/>
              <a:ext cx="1371600" cy="1171575"/>
            </a:xfrm>
            <a:prstGeom prst="triangl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cxnSp>
          <p:nvCxnSpPr>
            <p:cNvPr id="14" name="Straight Connector 13"/>
            <p:cNvCxnSpPr/>
            <p:nvPr/>
          </p:nvCxnSpPr>
          <p:spPr>
            <a:xfrm>
              <a:off x="916616" y="4536180"/>
              <a:ext cx="144000" cy="108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H="1">
              <a:off x="1657271" y="4536780"/>
              <a:ext cx="144000" cy="108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1345557" y="5086051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35112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E5C85DC-D206-4FF3-8ED2-A8E033D1EA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597" y="1134928"/>
            <a:ext cx="7907197" cy="3785944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2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3998" y="918088"/>
            <a:ext cx="1490742" cy="1490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796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40B4D60-5CAB-438E-B77E-B431D67680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580" y="1262050"/>
            <a:ext cx="7907197" cy="3779848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3</a:t>
            </a:r>
          </a:p>
        </p:txBody>
      </p:sp>
      <p:sp>
        <p:nvSpPr>
          <p:cNvPr id="8" name="Pentagon 12">
            <a:extLst>
              <a:ext uri="{FF2B5EF4-FFF2-40B4-BE49-F238E27FC236}">
                <a16:creationId xmlns:a16="http://schemas.microsoft.com/office/drawing/2014/main" id="{9AD9FD97-B165-4042-82DA-9CC685052682}"/>
              </a:ext>
            </a:extLst>
          </p:cNvPr>
          <p:cNvSpPr/>
          <p:nvPr/>
        </p:nvSpPr>
        <p:spPr>
          <a:xfrm rot="6026012">
            <a:off x="8037812" y="1014108"/>
            <a:ext cx="1125632" cy="1101295"/>
          </a:xfrm>
          <a:prstGeom prst="pentagon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4261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942C634-3089-497C-A9FA-078FEFADA8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603" y="1305182"/>
            <a:ext cx="9144793" cy="4419983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4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1926" y="741581"/>
            <a:ext cx="1666875" cy="1666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336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8870824-66EC-4959-B38A-369B048969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368" y="1341579"/>
            <a:ext cx="7907197" cy="4048095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2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7302378" y="1119258"/>
            <a:ext cx="2151161" cy="1371600"/>
            <a:chOff x="3424810" y="2831840"/>
            <a:chExt cx="2151161" cy="13716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F4634802-BFB6-4E64-BCD0-65852AE51B4B}"/>
                </a:ext>
              </a:extLst>
            </p:cNvPr>
            <p:cNvSpPr/>
            <p:nvPr/>
          </p:nvSpPr>
          <p:spPr>
            <a:xfrm rot="5400000">
              <a:off x="3847967" y="2475436"/>
              <a:ext cx="1371600" cy="2084408"/>
            </a:xfrm>
            <a:prstGeom prst="triangl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4314997" y="3845742"/>
              <a:ext cx="14400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V="1">
              <a:off x="4314997" y="3054161"/>
              <a:ext cx="14400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3424810" y="3503773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3424810" y="3541614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252989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CA474A8-2BE2-4387-85D5-0C891216E6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901" y="1161992"/>
            <a:ext cx="7907197" cy="4761389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4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5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7527494" y="1127983"/>
            <a:ext cx="1902777" cy="732790"/>
            <a:chOff x="4916315" y="5137066"/>
            <a:chExt cx="1902777" cy="732790"/>
          </a:xfrm>
        </p:grpSpPr>
        <p:sp>
          <p:nvSpPr>
            <p:cNvPr id="13" name="Flowchart: Manual Operation 1">
              <a:extLst>
                <a:ext uri="{FF2B5EF4-FFF2-40B4-BE49-F238E27FC236}">
                  <a16:creationId xmlns:a16="http://schemas.microsoft.com/office/drawing/2014/main" id="{4FE09346-3D15-400D-B75D-744EFCF89365}"/>
                </a:ext>
              </a:extLst>
            </p:cNvPr>
            <p:cNvSpPr/>
            <p:nvPr/>
          </p:nvSpPr>
          <p:spPr>
            <a:xfrm>
              <a:off x="4916315" y="5137066"/>
              <a:ext cx="1902777" cy="732790"/>
            </a:xfrm>
            <a:custGeom>
              <a:avLst/>
              <a:gdLst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8000 w 10000"/>
                <a:gd name="connsiteY2" fmla="*/ 10000 h 10000"/>
                <a:gd name="connsiteX3" fmla="*/ 2000 w 10000"/>
                <a:gd name="connsiteY3" fmla="*/ 10000 h 10000"/>
                <a:gd name="connsiteX4" fmla="*/ 0 w 10000"/>
                <a:gd name="connsiteY4" fmla="*/ 0 h 10000"/>
                <a:gd name="connsiteX0" fmla="*/ 0 w 10000"/>
                <a:gd name="connsiteY0" fmla="*/ 0 h 11485"/>
                <a:gd name="connsiteX1" fmla="*/ 10000 w 10000"/>
                <a:gd name="connsiteY1" fmla="*/ 0 h 11485"/>
                <a:gd name="connsiteX2" fmla="*/ 8000 w 10000"/>
                <a:gd name="connsiteY2" fmla="*/ 10000 h 11485"/>
                <a:gd name="connsiteX3" fmla="*/ 468 w 10000"/>
                <a:gd name="connsiteY3" fmla="*/ 11485 h 11485"/>
                <a:gd name="connsiteX4" fmla="*/ 0 w 10000"/>
                <a:gd name="connsiteY4" fmla="*/ 0 h 11485"/>
                <a:gd name="connsiteX0" fmla="*/ 2788 w 12788"/>
                <a:gd name="connsiteY0" fmla="*/ 0 h 11510"/>
                <a:gd name="connsiteX1" fmla="*/ 12788 w 12788"/>
                <a:gd name="connsiteY1" fmla="*/ 0 h 11510"/>
                <a:gd name="connsiteX2" fmla="*/ 10788 w 12788"/>
                <a:gd name="connsiteY2" fmla="*/ 10000 h 11510"/>
                <a:gd name="connsiteX3" fmla="*/ 0 w 12788"/>
                <a:gd name="connsiteY3" fmla="*/ 11510 h 11510"/>
                <a:gd name="connsiteX4" fmla="*/ 2788 w 12788"/>
                <a:gd name="connsiteY4" fmla="*/ 0 h 11510"/>
                <a:gd name="connsiteX0" fmla="*/ 2788 w 26044"/>
                <a:gd name="connsiteY0" fmla="*/ 0 h 11510"/>
                <a:gd name="connsiteX1" fmla="*/ 12788 w 26044"/>
                <a:gd name="connsiteY1" fmla="*/ 0 h 11510"/>
                <a:gd name="connsiteX2" fmla="*/ 26044 w 26044"/>
                <a:gd name="connsiteY2" fmla="*/ 11510 h 11510"/>
                <a:gd name="connsiteX3" fmla="*/ 0 w 26044"/>
                <a:gd name="connsiteY3" fmla="*/ 11510 h 11510"/>
                <a:gd name="connsiteX4" fmla="*/ 2788 w 26044"/>
                <a:gd name="connsiteY4" fmla="*/ 0 h 11510"/>
                <a:gd name="connsiteX0" fmla="*/ 6044 w 29300"/>
                <a:gd name="connsiteY0" fmla="*/ 0 h 20490"/>
                <a:gd name="connsiteX1" fmla="*/ 16044 w 29300"/>
                <a:gd name="connsiteY1" fmla="*/ 0 h 20490"/>
                <a:gd name="connsiteX2" fmla="*/ 29300 w 29300"/>
                <a:gd name="connsiteY2" fmla="*/ 11510 h 20490"/>
                <a:gd name="connsiteX3" fmla="*/ 0 w 29300"/>
                <a:gd name="connsiteY3" fmla="*/ 20490 h 20490"/>
                <a:gd name="connsiteX4" fmla="*/ 6044 w 29300"/>
                <a:gd name="connsiteY4" fmla="*/ 0 h 20490"/>
                <a:gd name="connsiteX0" fmla="*/ 6044 w 35838"/>
                <a:gd name="connsiteY0" fmla="*/ 0 h 20490"/>
                <a:gd name="connsiteX1" fmla="*/ 16044 w 35838"/>
                <a:gd name="connsiteY1" fmla="*/ 0 h 20490"/>
                <a:gd name="connsiteX2" fmla="*/ 35838 w 35838"/>
                <a:gd name="connsiteY2" fmla="*/ 20490 h 20490"/>
                <a:gd name="connsiteX3" fmla="*/ 0 w 35838"/>
                <a:gd name="connsiteY3" fmla="*/ 20490 h 20490"/>
                <a:gd name="connsiteX4" fmla="*/ 6044 w 35838"/>
                <a:gd name="connsiteY4" fmla="*/ 0 h 20490"/>
                <a:gd name="connsiteX0" fmla="*/ 6017 w 35811"/>
                <a:gd name="connsiteY0" fmla="*/ 0 h 20490"/>
                <a:gd name="connsiteX1" fmla="*/ 16017 w 35811"/>
                <a:gd name="connsiteY1" fmla="*/ 0 h 20490"/>
                <a:gd name="connsiteX2" fmla="*/ 35811 w 35811"/>
                <a:gd name="connsiteY2" fmla="*/ 20490 h 20490"/>
                <a:gd name="connsiteX3" fmla="*/ 0 w 35811"/>
                <a:gd name="connsiteY3" fmla="*/ 7020 h 20490"/>
                <a:gd name="connsiteX4" fmla="*/ 6017 w 35811"/>
                <a:gd name="connsiteY4" fmla="*/ 0 h 20490"/>
                <a:gd name="connsiteX0" fmla="*/ 9749 w 35811"/>
                <a:gd name="connsiteY0" fmla="*/ 0 h 22450"/>
                <a:gd name="connsiteX1" fmla="*/ 16017 w 35811"/>
                <a:gd name="connsiteY1" fmla="*/ 1960 h 22450"/>
                <a:gd name="connsiteX2" fmla="*/ 35811 w 35811"/>
                <a:gd name="connsiteY2" fmla="*/ 22450 h 22450"/>
                <a:gd name="connsiteX3" fmla="*/ 0 w 35811"/>
                <a:gd name="connsiteY3" fmla="*/ 8980 h 22450"/>
                <a:gd name="connsiteX4" fmla="*/ 9749 w 35811"/>
                <a:gd name="connsiteY4" fmla="*/ 0 h 22450"/>
                <a:gd name="connsiteX0" fmla="*/ 9749 w 35811"/>
                <a:gd name="connsiteY0" fmla="*/ 0 h 22450"/>
                <a:gd name="connsiteX1" fmla="*/ 29282 w 35811"/>
                <a:gd name="connsiteY1" fmla="*/ 9005 h 22450"/>
                <a:gd name="connsiteX2" fmla="*/ 35811 w 35811"/>
                <a:gd name="connsiteY2" fmla="*/ 22450 h 22450"/>
                <a:gd name="connsiteX3" fmla="*/ 0 w 35811"/>
                <a:gd name="connsiteY3" fmla="*/ 8980 h 22450"/>
                <a:gd name="connsiteX4" fmla="*/ 9749 w 35811"/>
                <a:gd name="connsiteY4" fmla="*/ 0 h 22450"/>
                <a:gd name="connsiteX0" fmla="*/ 9749 w 29282"/>
                <a:gd name="connsiteY0" fmla="*/ 0 h 17985"/>
                <a:gd name="connsiteX1" fmla="*/ 29282 w 29282"/>
                <a:gd name="connsiteY1" fmla="*/ 9005 h 17985"/>
                <a:gd name="connsiteX2" fmla="*/ 9749 w 29282"/>
                <a:gd name="connsiteY2" fmla="*/ 17985 h 17985"/>
                <a:gd name="connsiteX3" fmla="*/ 0 w 29282"/>
                <a:gd name="connsiteY3" fmla="*/ 8980 h 17985"/>
                <a:gd name="connsiteX4" fmla="*/ 9749 w 29282"/>
                <a:gd name="connsiteY4" fmla="*/ 0 h 179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282" h="17985">
                  <a:moveTo>
                    <a:pt x="9749" y="0"/>
                  </a:moveTo>
                  <a:lnTo>
                    <a:pt x="29282" y="9005"/>
                  </a:lnTo>
                  <a:lnTo>
                    <a:pt x="9749" y="17985"/>
                  </a:lnTo>
                  <a:lnTo>
                    <a:pt x="0" y="8980"/>
                  </a:lnTo>
                  <a:lnTo>
                    <a:pt x="9749" y="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cxnSp>
          <p:nvCxnSpPr>
            <p:cNvPr id="14" name="Straight Connector 13"/>
            <p:cNvCxnSpPr/>
            <p:nvPr/>
          </p:nvCxnSpPr>
          <p:spPr>
            <a:xfrm>
              <a:off x="5947567" y="5664802"/>
              <a:ext cx="7200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5988510" y="5664802"/>
              <a:ext cx="7200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V="1">
              <a:off x="5906624" y="5171075"/>
              <a:ext cx="7200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V="1">
              <a:off x="5947567" y="5171075"/>
              <a:ext cx="7200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5148042" y="5261075"/>
              <a:ext cx="144000" cy="108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5157928" y="5652866"/>
              <a:ext cx="144000" cy="108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53260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D320710-D23D-4824-83E5-5D92155318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025" y="1123879"/>
            <a:ext cx="8565622" cy="4761389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3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7630297" y="1087879"/>
            <a:ext cx="1588583" cy="1045457"/>
            <a:chOff x="6383355" y="3050670"/>
            <a:chExt cx="1588583" cy="1045457"/>
          </a:xfrm>
        </p:grpSpPr>
        <p:sp>
          <p:nvSpPr>
            <p:cNvPr id="10" name="Trapezoid 9">
              <a:extLst>
                <a:ext uri="{FF2B5EF4-FFF2-40B4-BE49-F238E27FC236}">
                  <a16:creationId xmlns:a16="http://schemas.microsoft.com/office/drawing/2014/main" id="{9655DFBA-59F2-4A29-B9FC-B49B8EF5FD20}"/>
                </a:ext>
              </a:extLst>
            </p:cNvPr>
            <p:cNvSpPr/>
            <p:nvPr/>
          </p:nvSpPr>
          <p:spPr>
            <a:xfrm>
              <a:off x="6383355" y="3126161"/>
              <a:ext cx="1588583" cy="908685"/>
            </a:xfrm>
            <a:prstGeom prst="trapezoid">
              <a:avLst>
                <a:gd name="adj" fmla="val 54560"/>
              </a:avLst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6571338" y="3484266"/>
              <a:ext cx="144000" cy="108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7638705" y="3494304"/>
              <a:ext cx="144000" cy="108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" name="Group 16"/>
            <p:cNvGrpSpPr/>
            <p:nvPr/>
          </p:nvGrpSpPr>
          <p:grpSpPr>
            <a:xfrm>
              <a:off x="7066484" y="3050670"/>
              <a:ext cx="144000" cy="147491"/>
              <a:chOff x="5026957" y="5227695"/>
              <a:chExt cx="144000" cy="147491"/>
            </a:xfrm>
          </p:grpSpPr>
          <p:cxnSp>
            <p:nvCxnSpPr>
              <p:cNvPr id="21" name="Straight Connector 20"/>
              <p:cNvCxnSpPr/>
              <p:nvPr/>
            </p:nvCxnSpPr>
            <p:spPr>
              <a:xfrm>
                <a:off x="5026957" y="5227695"/>
                <a:ext cx="144000" cy="72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 flipH="1">
                <a:off x="5026957" y="5303186"/>
                <a:ext cx="144000" cy="72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Group 17"/>
            <p:cNvGrpSpPr/>
            <p:nvPr/>
          </p:nvGrpSpPr>
          <p:grpSpPr>
            <a:xfrm>
              <a:off x="7059947" y="3948636"/>
              <a:ext cx="144000" cy="147491"/>
              <a:chOff x="5026957" y="5227695"/>
              <a:chExt cx="144000" cy="147491"/>
            </a:xfrm>
          </p:grpSpPr>
          <p:cxnSp>
            <p:nvCxnSpPr>
              <p:cNvPr id="19" name="Straight Connector 18"/>
              <p:cNvCxnSpPr/>
              <p:nvPr/>
            </p:nvCxnSpPr>
            <p:spPr>
              <a:xfrm>
                <a:off x="5026957" y="5227695"/>
                <a:ext cx="144000" cy="72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 flipH="1">
                <a:off x="5026957" y="5303186"/>
                <a:ext cx="144000" cy="72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id="{EA6CAE56-97EC-469E-95CD-12A64386BB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5446" y="2133336"/>
            <a:ext cx="2194750" cy="2091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1871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52B85F6-2482-4FFC-9740-B948DC0648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676" y="1216293"/>
            <a:ext cx="9144793" cy="5023539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4</a:t>
            </a:r>
          </a:p>
        </p:txBody>
      </p:sp>
      <p:sp>
        <p:nvSpPr>
          <p:cNvPr id="8" name="Cube 7">
            <a:extLst>
              <a:ext uri="{FF2B5EF4-FFF2-40B4-BE49-F238E27FC236}">
                <a16:creationId xmlns:a16="http://schemas.microsoft.com/office/drawing/2014/main" id="{9B07FDBE-4343-496F-AD3D-000A170FF810}"/>
              </a:ext>
            </a:extLst>
          </p:cNvPr>
          <p:cNvSpPr/>
          <p:nvPr/>
        </p:nvSpPr>
        <p:spPr>
          <a:xfrm>
            <a:off x="7966204" y="1026603"/>
            <a:ext cx="1216152" cy="1216152"/>
          </a:xfrm>
          <a:prstGeom prst="cub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0719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A04C33E-D0AD-47FE-961B-BE2BC4DAE9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628" y="1118639"/>
            <a:ext cx="7907197" cy="4273666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5</a:t>
            </a:r>
          </a:p>
        </p:txBody>
      </p:sp>
      <p:sp>
        <p:nvSpPr>
          <p:cNvPr id="13" name="Hexagon 12">
            <a:extLst>
              <a:ext uri="{FF2B5EF4-FFF2-40B4-BE49-F238E27FC236}">
                <a16:creationId xmlns:a16="http://schemas.microsoft.com/office/drawing/2014/main" id="{ACE8F864-6F98-4ACF-96DA-5BCA7A1EE7DC}"/>
              </a:ext>
            </a:extLst>
          </p:cNvPr>
          <p:cNvSpPr/>
          <p:nvPr/>
        </p:nvSpPr>
        <p:spPr>
          <a:xfrm>
            <a:off x="8245384" y="1114863"/>
            <a:ext cx="1060704" cy="914400"/>
          </a:xfrm>
          <a:prstGeom prst="hexagon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DFC201D-5873-42D4-B4F9-752DA7CE03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51847" y="1676861"/>
            <a:ext cx="664522" cy="53039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0C9F018-B328-4CC1-B95D-E9BFD008875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89340" y="3286341"/>
            <a:ext cx="2511770" cy="1115665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6C8ED676-43B4-4BF4-AB4A-A4EABA72D32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73453" y="5204994"/>
            <a:ext cx="2536156" cy="743776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50673D49-0351-4AE1-A77D-2D543AC4A40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63370" y="5853970"/>
            <a:ext cx="1322947" cy="646232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8C9ED3E6-0237-4C1D-AD37-D60C1CF2F00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05269" y="5341132"/>
            <a:ext cx="1322947" cy="646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92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59CE7D6-3B2C-4835-8FE7-D3AA456E7E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062" y="1131706"/>
            <a:ext cx="8675360" cy="3785944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2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1</a:t>
            </a:r>
          </a:p>
        </p:txBody>
      </p:sp>
      <p:sp>
        <p:nvSpPr>
          <p:cNvPr id="9" name="Cylinder 1">
            <a:extLst>
              <a:ext uri="{FF2B5EF4-FFF2-40B4-BE49-F238E27FC236}">
                <a16:creationId xmlns:a16="http://schemas.microsoft.com/office/drawing/2014/main" id="{95CAF13D-E117-4B9F-A87C-B831D49083F9}"/>
              </a:ext>
            </a:extLst>
          </p:cNvPr>
          <p:cNvSpPr/>
          <p:nvPr/>
        </p:nvSpPr>
        <p:spPr>
          <a:xfrm>
            <a:off x="8200568" y="985520"/>
            <a:ext cx="914400" cy="1216152"/>
          </a:xfrm>
          <a:prstGeom prst="can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4AED954-8766-4576-8BB2-2DBF71344C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8425" y="4700560"/>
            <a:ext cx="4480948" cy="1786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5998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044AA9A-60FB-4AFD-9110-F6E2D4852D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404" y="1110125"/>
            <a:ext cx="7907197" cy="5029636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2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2</a:t>
            </a:r>
          </a:p>
        </p:txBody>
      </p:sp>
      <p:grpSp>
        <p:nvGrpSpPr>
          <p:cNvPr id="8" name="Group 7"/>
          <p:cNvGrpSpPr/>
          <p:nvPr/>
        </p:nvGrpSpPr>
        <p:grpSpPr>
          <a:xfrm rot="19308233">
            <a:off x="7544792" y="1321558"/>
            <a:ext cx="1985795" cy="989795"/>
            <a:chOff x="449255" y="1344786"/>
            <a:chExt cx="1985795" cy="98979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283873DF-9129-4FC1-8F17-A05586D77E60}"/>
                </a:ext>
              </a:extLst>
            </p:cNvPr>
            <p:cNvSpPr/>
            <p:nvPr/>
          </p:nvSpPr>
          <p:spPr>
            <a:xfrm>
              <a:off x="517168" y="1413922"/>
              <a:ext cx="1852706" cy="84865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1428460" y="1344786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1469403" y="1344786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1428460" y="2190581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449255" y="1816000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1469403" y="2190581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2291050" y="1835757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55831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D0FC2C4-5B7F-4B7E-A6EE-7577B43EBF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62" y="1161091"/>
            <a:ext cx="7907197" cy="4535817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2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3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271FF9F-F434-417A-B47D-7794DCF78521}"/>
              </a:ext>
            </a:extLst>
          </p:cNvPr>
          <p:cNvSpPr/>
          <p:nvPr/>
        </p:nvSpPr>
        <p:spPr>
          <a:xfrm>
            <a:off x="8039496" y="1011203"/>
            <a:ext cx="1148715" cy="1091565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602BB1B-23F5-43F0-8ADD-6E679A740B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77335" y="2754945"/>
            <a:ext cx="664522" cy="530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921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CCF22F5-FE54-4C98-9B0C-8B458E4AB4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603" y="1130601"/>
            <a:ext cx="9144793" cy="5139373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2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4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7010279" y="1130601"/>
            <a:ext cx="2440305" cy="831300"/>
            <a:chOff x="3398387" y="1614766"/>
            <a:chExt cx="2440305" cy="831300"/>
          </a:xfrm>
        </p:grpSpPr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2CCA249B-5898-4005-BBB6-EBA4D8943404}"/>
                </a:ext>
              </a:extLst>
            </p:cNvPr>
            <p:cNvSpPr/>
            <p:nvPr/>
          </p:nvSpPr>
          <p:spPr>
            <a:xfrm>
              <a:off x="3398387" y="1614766"/>
              <a:ext cx="2440305" cy="765589"/>
            </a:xfrm>
            <a:prstGeom prst="triangle">
              <a:avLst>
                <a:gd name="adj" fmla="val 30850"/>
              </a:avLst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3784972" y="1835757"/>
              <a:ext cx="14400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4479502" y="2302066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4520445" y="2302066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16200000">
              <a:off x="4815924" y="1871560"/>
              <a:ext cx="10800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16200000">
              <a:off x="4856619" y="1889757"/>
              <a:ext cx="10800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16200000">
              <a:off x="4775229" y="1853363"/>
              <a:ext cx="10800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id="{464E127D-6BC8-4CBD-BFA4-C7267C3962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31420" y="3847845"/>
            <a:ext cx="524301" cy="41456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F2D91AB-93CC-43CF-A194-858080C547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56463" y="4378713"/>
            <a:ext cx="524301" cy="414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57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9908</TotalTime>
  <Words>160</Words>
  <Application>Microsoft Office PowerPoint</Application>
  <PresentationFormat>A4 Paper (210x297 mm)</PresentationFormat>
  <Paragraphs>20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Bariol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 Cooper</dc:creator>
  <cp:lastModifiedBy>m.driffield</cp:lastModifiedBy>
  <cp:revision>93</cp:revision>
  <dcterms:created xsi:type="dcterms:W3CDTF">2019-10-15T10:24:11Z</dcterms:created>
  <dcterms:modified xsi:type="dcterms:W3CDTF">2020-06-18T09:50:35Z</dcterms:modified>
</cp:coreProperties>
</file>