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302" r:id="rId2"/>
    <p:sldId id="303" r:id="rId3"/>
    <p:sldId id="305" r:id="rId4"/>
    <p:sldId id="304" r:id="rId5"/>
    <p:sldId id="306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3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200.png"/><Relationship Id="rId10" Type="http://schemas.openxmlformats.org/officeDocument/2006/relationships/image" Target="../media/image20.png"/><Relationship Id="rId4" Type="http://schemas.openxmlformats.org/officeDocument/2006/relationships/image" Target="../media/image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2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00.png"/><Relationship Id="rId10" Type="http://schemas.openxmlformats.org/officeDocument/2006/relationships/image" Target="../media/image27.png"/><Relationship Id="rId4" Type="http://schemas.openxmlformats.org/officeDocument/2006/relationships/image" Target="../media/image4.png"/><Relationship Id="rId9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4.png"/><Relationship Id="rId7" Type="http://schemas.openxmlformats.org/officeDocument/2006/relationships/image" Target="../media/image33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200.png"/><Relationship Id="rId9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7.png"/><Relationship Id="rId7" Type="http://schemas.openxmlformats.org/officeDocument/2006/relationships/image" Target="../media/image39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200.png"/><Relationship Id="rId4" Type="http://schemas.openxmlformats.org/officeDocument/2006/relationships/image" Target="../media/image4.png"/><Relationship Id="rId9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2C4ADB0-F918-478A-B483-F98D3E78A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203" y="2852298"/>
            <a:ext cx="6285521" cy="135342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0D811F6-47A3-476B-ABA8-732CCB4FA6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896" y="1054063"/>
            <a:ext cx="7852329" cy="531617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589818" y="1834099"/>
            <a:ext cx="443346" cy="5904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600330" y="1690255"/>
            <a:ext cx="432834" cy="1438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527963" y="3433420"/>
            <a:ext cx="73602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910404" y="3883966"/>
            <a:ext cx="73602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127412" y="3883966"/>
            <a:ext cx="51733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983136" y="3925531"/>
            <a:ext cx="51733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2B3BFEB-0814-41CE-85FF-CB968DFA5D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4745" y="2974045"/>
            <a:ext cx="2310584" cy="4816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48AAE5-698D-40FF-B665-076DE4C73E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5061" y="3614248"/>
            <a:ext cx="2310584" cy="4816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617AF3-26F3-475B-9C9F-4E4B0F04F2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71768" y="1077625"/>
            <a:ext cx="2749534" cy="8839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3457F34-0C79-4ABC-98C0-38E0707C49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34745" y="2825048"/>
            <a:ext cx="743776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2F05CE-3F01-4657-8637-F249C35DC4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27302" y="3269359"/>
            <a:ext cx="743776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D0D06BD-779B-4ACF-9FF6-8486B320D4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16930" y="3314191"/>
            <a:ext cx="74377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4DA482A-6B48-4400-9091-074F09A8357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02268" y="3348168"/>
            <a:ext cx="749873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CD40CB9-4E26-460D-B87F-8D4A5246DC1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22856" y="4060633"/>
            <a:ext cx="3139712" cy="134733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40C37CB-7187-4CA0-828B-65092CFC7B2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848357" y="5154826"/>
            <a:ext cx="29080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98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30E6BB0-0BE0-481F-B800-956D199A8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427" y="2993816"/>
            <a:ext cx="4194412" cy="96325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7737679-FE19-49C6-B22C-31F6B8249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244" y="1007979"/>
            <a:ext cx="7852329" cy="531617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8326582" y="1834099"/>
            <a:ext cx="263236" cy="7289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600330" y="1834095"/>
            <a:ext cx="432834" cy="1332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>
            <a:off x="3937794" y="3462162"/>
            <a:ext cx="457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953118" y="3475442"/>
            <a:ext cx="457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4C339452-F7FC-47F2-BE4E-A5C2B46D1C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3634" y="1045276"/>
            <a:ext cx="2749534" cy="8839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4BFA5D7-E497-4500-94E7-BA135317CF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52183" y="2993816"/>
            <a:ext cx="591363" cy="8839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2B432A0-54CD-417D-B233-DF8CD361F4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98209" y="3016736"/>
            <a:ext cx="591363" cy="8839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F4C5416-E524-4204-9BDE-3E54172D140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59306" y="3778419"/>
            <a:ext cx="2908044" cy="134733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B07FE4-43BB-44A4-A954-EFF20B7EE19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58267" y="4997432"/>
            <a:ext cx="2908044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6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E62C0C-F3EF-4819-A176-D57B8A1BA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392" y="2848320"/>
            <a:ext cx="4206605" cy="96325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85C7ED1-1184-4217-969A-03519267D0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528" y="1054105"/>
            <a:ext cx="9406943" cy="58038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7869382" y="1834099"/>
            <a:ext cx="720436" cy="1769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600330" y="1496291"/>
            <a:ext cx="432834" cy="3378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4080851" y="2868399"/>
            <a:ext cx="767458" cy="7587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176949" y="2867175"/>
            <a:ext cx="767458" cy="7587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88125F-8F75-4CCC-9B01-6EEDE58849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9734" y="1057341"/>
            <a:ext cx="499915" cy="877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2B6A421-B613-4688-90EC-10C342EB59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1291" y="2808823"/>
            <a:ext cx="591363" cy="8779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BCC318-95EC-4DBA-AE68-C26B297049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37636" y="2808823"/>
            <a:ext cx="548688" cy="8535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A4E3030-9AEE-4333-9C72-323A22B6167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91735" y="4392119"/>
            <a:ext cx="1487553" cy="112176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6858758-FCF3-4CCD-8287-3011766D4E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23056" y="4266316"/>
            <a:ext cx="3414056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F71F2D-E5AA-4A46-B5B5-F8205865D8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44772" y="4772111"/>
            <a:ext cx="2908044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3732A25-18DB-40B7-8428-BF1E03CBFDD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04447" y="5605786"/>
            <a:ext cx="29080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17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7A893B-2823-44E1-8C3C-69CE1D921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03" y="1145477"/>
            <a:ext cx="9419136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8077200" y="1834099"/>
            <a:ext cx="512618" cy="3410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8340436" y="1579418"/>
            <a:ext cx="259894" cy="2546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9D4BED97-491C-4916-8B68-DA33FCDDAD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9002" y="1181657"/>
            <a:ext cx="2755631" cy="9632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56A8936-1E2D-4772-9D60-530F9E5F0D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000" y="2335994"/>
            <a:ext cx="2749534" cy="8839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796369-AF57-475D-B386-A86404CD1A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4689" y="4242401"/>
            <a:ext cx="1487553" cy="11278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F851166-A5F5-4698-AFDC-B96D195E0C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4436" y="4463967"/>
            <a:ext cx="3414056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2D6837-8628-4D27-A0F6-EF4CEBEF22C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23178" y="5493654"/>
            <a:ext cx="29080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09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7B03329-BA3E-4083-A793-F15676085D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134" y="5150505"/>
            <a:ext cx="6236749" cy="85961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62492B3-43EE-4965-B369-FA16669A0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995" y="1159332"/>
            <a:ext cx="9406943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8285018" y="1357745"/>
            <a:ext cx="304800" cy="4763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8395855" y="1834095"/>
            <a:ext cx="204475" cy="4519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3754579" y="5246662"/>
            <a:ext cx="584775" cy="58477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8949CD-7695-40BD-936B-6DD3E1686A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6820" y="1199423"/>
            <a:ext cx="2755631" cy="9632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223149D-9C9A-4189-8A5B-F1EAE06277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26411" y="2363776"/>
            <a:ext cx="2749534" cy="8839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F778209-FC19-46F5-A584-63F30FFE02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68917" y="3935401"/>
            <a:ext cx="341405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880072-53A5-4C51-8A45-24AB4E6AEA7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01919" y="5221261"/>
            <a:ext cx="890093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5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6224</TotalTime>
  <Words>44</Words>
  <Application>Microsoft Office PowerPoint</Application>
  <PresentationFormat>A4 Paper (210x297 mm)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Bariol</vt:lpstr>
      <vt:lpstr>Calibri</vt:lpstr>
      <vt:lpstr>Cambria Math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L.Little</cp:lastModifiedBy>
  <cp:revision>104</cp:revision>
  <dcterms:created xsi:type="dcterms:W3CDTF">2019-10-15T10:24:11Z</dcterms:created>
  <dcterms:modified xsi:type="dcterms:W3CDTF">2020-05-24T09:51:31Z</dcterms:modified>
</cp:coreProperties>
</file>