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1" r:id="rId2"/>
    <p:sldId id="286" r:id="rId3"/>
    <p:sldId id="287" r:id="rId4"/>
    <p:sldId id="288" r:id="rId5"/>
    <p:sldId id="307" r:id="rId6"/>
    <p:sldId id="313" r:id="rId7"/>
    <p:sldId id="312" r:id="rId8"/>
    <p:sldId id="293" r:id="rId9"/>
    <p:sldId id="292" r:id="rId10"/>
    <p:sldId id="321" r:id="rId11"/>
    <p:sldId id="283" r:id="rId12"/>
    <p:sldId id="308" r:id="rId13"/>
    <p:sldId id="309" r:id="rId14"/>
    <p:sldId id="291" r:id="rId15"/>
    <p:sldId id="294" r:id="rId16"/>
    <p:sldId id="295" r:id="rId17"/>
    <p:sldId id="297" r:id="rId18"/>
    <p:sldId id="314" r:id="rId19"/>
    <p:sldId id="284" r:id="rId20"/>
    <p:sldId id="315" r:id="rId21"/>
    <p:sldId id="316" r:id="rId22"/>
    <p:sldId id="298" r:id="rId23"/>
    <p:sldId id="299" r:id="rId24"/>
    <p:sldId id="300" r:id="rId25"/>
    <p:sldId id="301" r:id="rId26"/>
    <p:sldId id="285" r:id="rId27"/>
    <p:sldId id="317" r:id="rId28"/>
    <p:sldId id="318" r:id="rId29"/>
    <p:sldId id="302" r:id="rId30"/>
    <p:sldId id="303" r:id="rId31"/>
    <p:sldId id="304" r:id="rId32"/>
    <p:sldId id="305" r:id="rId33"/>
    <p:sldId id="320" r:id="rId34"/>
    <p:sldId id="31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83" d="100"/>
          <a:sy n="83" d="100"/>
        </p:scale>
        <p:origin x="1459"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2F0CEA7-BD6A-47F1-98A9-CCA7BBA1D7D4}" type="datetimeFigureOut">
              <a:rPr lang="en-GB" smtClean="0"/>
              <a:pPr/>
              <a:t>19/06/2020</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61597C99-2608-4C99-9CF9-AE4E66E97B9C}" type="slidenum">
              <a:rPr lang="en-GB" smtClean="0"/>
              <a:pPr/>
              <a:t>‹#›</a:t>
            </a:fld>
            <a:endParaRPr lang="en-GB"/>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1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97C99-2608-4C99-9CF9-AE4E66E97B9C}" type="slidenum">
              <a:rPr lang="en-GB" smtClean="0"/>
              <a:pPr/>
              <a:t>‹#›</a:t>
            </a:fld>
            <a:endParaRPr lang="en-GB"/>
          </a:p>
        </p:txBody>
      </p:sp>
    </p:spTree>
    <p:extLst>
      <p:ext uri="{BB962C8B-B14F-4D97-AF65-F5344CB8AC3E}">
        <p14:creationId xmlns:p14="http://schemas.microsoft.com/office/powerpoint/2010/main" val="22662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97C99-2608-4C99-9CF9-AE4E66E97B9C}" type="slidenum">
              <a:rPr lang="en-GB" smtClean="0"/>
              <a:pPr/>
              <a:t>‹#›</a:t>
            </a:fld>
            <a:endParaRPr lang="en-GB"/>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838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97C99-2608-4C99-9CF9-AE4E66E97B9C}" type="slidenum">
              <a:rPr lang="en-GB" smtClean="0"/>
              <a:pPr/>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70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97C99-2608-4C99-9CF9-AE4E66E97B9C}" type="slidenum">
              <a:rPr lang="en-GB" smtClean="0"/>
              <a:pPr/>
              <a:t>‹#›</a:t>
            </a:fld>
            <a:endParaRPr lang="en-GB"/>
          </a:p>
        </p:txBody>
      </p:sp>
    </p:spTree>
    <p:extLst>
      <p:ext uri="{BB962C8B-B14F-4D97-AF65-F5344CB8AC3E}">
        <p14:creationId xmlns:p14="http://schemas.microsoft.com/office/powerpoint/2010/main" val="2368460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97C99-2608-4C99-9CF9-AE4E66E97B9C}" type="slidenum">
              <a:rPr lang="en-GB" smtClean="0"/>
              <a:pPr/>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7879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97C99-2608-4C99-9CF9-AE4E66E97B9C}" type="slidenum">
              <a:rPr lang="en-GB" smtClean="0"/>
              <a:pPr/>
              <a:t>‹#›</a:t>
            </a:fld>
            <a:endParaRPr lang="en-GB"/>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806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97C99-2608-4C99-9CF9-AE4E66E97B9C}" type="slidenum">
              <a:rPr lang="en-GB" smtClean="0"/>
              <a:pPr/>
              <a:t>‹#›</a:t>
            </a:fld>
            <a:endParaRPr lang="en-GB"/>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22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97C99-2608-4C99-9CF9-AE4E66E97B9C}" type="slidenum">
              <a:rPr lang="en-GB" smtClean="0"/>
              <a:pPr/>
              <a:t>‹#›</a:t>
            </a:fld>
            <a:endParaRPr lang="en-GB"/>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2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97C99-2608-4C99-9CF9-AE4E66E97B9C}" type="slidenum">
              <a:rPr lang="en-GB" smtClean="0"/>
              <a:pPr/>
              <a:t>‹#›</a:t>
            </a:fld>
            <a:endParaRPr lang="en-GB"/>
          </a:p>
        </p:txBody>
      </p:sp>
    </p:spTree>
    <p:extLst>
      <p:ext uri="{BB962C8B-B14F-4D97-AF65-F5344CB8AC3E}">
        <p14:creationId xmlns:p14="http://schemas.microsoft.com/office/powerpoint/2010/main" val="197136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97C99-2608-4C99-9CF9-AE4E66E97B9C}" type="slidenum">
              <a:rPr lang="en-GB" smtClean="0"/>
              <a:pPr/>
              <a:t>‹#›</a:t>
            </a:fld>
            <a:endParaRPr lang="en-GB"/>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715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97C99-2608-4C99-9CF9-AE4E66E97B9C}" type="slidenum">
              <a:rPr lang="en-GB" smtClean="0"/>
              <a:pPr/>
              <a:t>‹#›</a:t>
            </a:fld>
            <a:endParaRPr lang="en-GB"/>
          </a:p>
        </p:txBody>
      </p:sp>
    </p:spTree>
    <p:extLst>
      <p:ext uri="{BB962C8B-B14F-4D97-AF65-F5344CB8AC3E}">
        <p14:creationId xmlns:p14="http://schemas.microsoft.com/office/powerpoint/2010/main" val="138052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97C99-2608-4C99-9CF9-AE4E66E97B9C}" type="slidenum">
              <a:rPr lang="en-GB" smtClean="0"/>
              <a:pPr/>
              <a:t>‹#›</a:t>
            </a:fld>
            <a:endParaRPr lang="en-GB"/>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652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97C99-2608-4C99-9CF9-AE4E66E97B9C}" type="slidenum">
              <a:rPr lang="en-GB" smtClean="0"/>
              <a:pPr/>
              <a:t>‹#›</a:t>
            </a:fld>
            <a:endParaRPr lang="en-GB"/>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6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97C99-2608-4C99-9CF9-AE4E66E97B9C}" type="slidenum">
              <a:rPr lang="en-GB" smtClean="0"/>
              <a:pPr/>
              <a:t>‹#›</a:t>
            </a:fld>
            <a:endParaRPr lang="en-GB"/>
          </a:p>
        </p:txBody>
      </p:sp>
    </p:spTree>
    <p:extLst>
      <p:ext uri="{BB962C8B-B14F-4D97-AF65-F5344CB8AC3E}">
        <p14:creationId xmlns:p14="http://schemas.microsoft.com/office/powerpoint/2010/main" val="153114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97C99-2608-4C99-9CF9-AE4E66E97B9C}" type="slidenum">
              <a:rPr lang="en-GB" smtClean="0"/>
              <a:pPr/>
              <a:t>‹#›</a:t>
            </a:fld>
            <a:endParaRPr lang="en-GB"/>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877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0CEA7-BD6A-47F1-98A9-CCA7BBA1D7D4}" type="datetimeFigureOut">
              <a:rPr lang="en-GB" smtClean="0"/>
              <a:pPr/>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97C99-2608-4C99-9CF9-AE4E66E97B9C}" type="slidenum">
              <a:rPr lang="en-GB" smtClean="0"/>
              <a:pPr/>
              <a:t>‹#›</a:t>
            </a:fld>
            <a:endParaRPr lang="en-GB"/>
          </a:p>
        </p:txBody>
      </p:sp>
    </p:spTree>
    <p:extLst>
      <p:ext uri="{BB962C8B-B14F-4D97-AF65-F5344CB8AC3E}">
        <p14:creationId xmlns:p14="http://schemas.microsoft.com/office/powerpoint/2010/main" val="154104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F0CEA7-BD6A-47F1-98A9-CCA7BBA1D7D4}" type="datetimeFigureOut">
              <a:rPr lang="en-GB" smtClean="0"/>
              <a:pPr/>
              <a:t>19/06/2020</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597C99-2608-4C99-9CF9-AE4E66E97B9C}" type="slidenum">
              <a:rPr lang="en-GB" smtClean="0"/>
              <a:pPr/>
              <a:t>‹#›</a:t>
            </a:fld>
            <a:endParaRPr lang="en-GB"/>
          </a:p>
        </p:txBody>
      </p:sp>
    </p:spTree>
    <p:extLst>
      <p:ext uri="{BB962C8B-B14F-4D97-AF65-F5344CB8AC3E}">
        <p14:creationId xmlns:p14="http://schemas.microsoft.com/office/powerpoint/2010/main" val="18120409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Music from the USA</a:t>
            </a:r>
            <a:endParaRPr lang="en-US" dirty="0"/>
          </a:p>
        </p:txBody>
      </p:sp>
      <p:sp>
        <p:nvSpPr>
          <p:cNvPr id="5" name="Subtitle 4"/>
          <p:cNvSpPr>
            <a:spLocks noGrp="1"/>
          </p:cNvSpPr>
          <p:nvPr>
            <p:ph type="subTitle" idx="1"/>
          </p:nvPr>
        </p:nvSpPr>
        <p:spPr/>
        <p:txBody>
          <a:bodyPr/>
          <a:lstStyle/>
          <a:p>
            <a:r>
              <a:rPr lang="en-US" dirty="0" smtClean="0"/>
              <a:t>All music for this unit can be found on </a:t>
            </a:r>
            <a:r>
              <a:rPr lang="en-US" dirty="0" smtClean="0"/>
              <a:t>Spotify, Amazon Music, </a:t>
            </a:r>
            <a:r>
              <a:rPr lang="en-US" smtClean="0"/>
              <a:t>Apple Music </a:t>
            </a:r>
            <a:r>
              <a:rPr lang="en-US" dirty="0" smtClean="0"/>
              <a:t>or </a:t>
            </a:r>
            <a:r>
              <a:rPr lang="en-US" dirty="0" err="1" smtClean="0"/>
              <a:t>Youtube</a:t>
            </a:r>
            <a:r>
              <a:rPr lang="en-US" dirty="0" smtClean="0"/>
              <a:t>. Have a hunt about and choose your </a:t>
            </a:r>
            <a:r>
              <a:rPr lang="en-US" dirty="0" err="1" smtClean="0"/>
              <a:t>favourite</a:t>
            </a:r>
            <a:r>
              <a:rPr lang="en-US" dirty="0" smtClean="0"/>
              <a:t> </a:t>
            </a:r>
            <a:r>
              <a:rPr lang="en-US" dirty="0" smtClean="0"/>
              <a:t>track from the artists suggested below.</a:t>
            </a:r>
            <a:endParaRPr lang="en-US" dirty="0"/>
          </a:p>
        </p:txBody>
      </p:sp>
    </p:spTree>
    <p:extLst>
      <p:ext uri="{BB962C8B-B14F-4D97-AF65-F5344CB8AC3E}">
        <p14:creationId xmlns:p14="http://schemas.microsoft.com/office/powerpoint/2010/main" val="114954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5 – Space Eagle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763688" y="2708920"/>
            <a:ext cx="5267342" cy="3070107"/>
          </a:xfrm>
        </p:spPr>
      </p:pic>
      <p:sp>
        <p:nvSpPr>
          <p:cNvPr id="7" name="TextBox 6"/>
          <p:cNvSpPr txBox="1"/>
          <p:nvPr/>
        </p:nvSpPr>
        <p:spPr>
          <a:xfrm>
            <a:off x="5292080" y="6021288"/>
            <a:ext cx="312798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A local band based in Norwich</a:t>
            </a:r>
            <a:endParaRPr lang="en-US" dirty="0"/>
          </a:p>
        </p:txBody>
      </p:sp>
    </p:spTree>
    <p:extLst>
      <p:ext uri="{BB962C8B-B14F-4D97-AF65-F5344CB8AC3E}">
        <p14:creationId xmlns:p14="http://schemas.microsoft.com/office/powerpoint/2010/main" val="9695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LO: To understand and appreciate the roots and influences of Jazz </a:t>
            </a:r>
            <a:r>
              <a:rPr lang="en-GB" dirty="0" smtClean="0"/>
              <a:t>Music</a:t>
            </a:r>
            <a:endParaRPr lang="en-US" dirty="0"/>
          </a:p>
        </p:txBody>
      </p:sp>
      <p:sp>
        <p:nvSpPr>
          <p:cNvPr id="5" name="Text Placeholder 4"/>
          <p:cNvSpPr>
            <a:spLocks noGrp="1"/>
          </p:cNvSpPr>
          <p:nvPr>
            <p:ph type="body" idx="1"/>
          </p:nvPr>
        </p:nvSpPr>
        <p:spPr/>
        <p:txBody>
          <a:bodyPr>
            <a:normAutofit/>
          </a:bodyPr>
          <a:lstStyle/>
          <a:p>
            <a:endParaRPr lang="en-US" sz="3600" dirty="0"/>
          </a:p>
        </p:txBody>
      </p:sp>
    </p:spTree>
    <p:extLst>
      <p:ext uri="{BB962C8B-B14F-4D97-AF65-F5344CB8AC3E}">
        <p14:creationId xmlns:p14="http://schemas.microsoft.com/office/powerpoint/2010/main" val="340059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Jazz to you?</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511655" y="2564904"/>
            <a:ext cx="6129156" cy="3570231"/>
          </a:xfrm>
        </p:spPr>
      </p:pic>
    </p:spTree>
    <p:extLst>
      <p:ext uri="{BB962C8B-B14F-4D97-AF65-F5344CB8AC3E}">
        <p14:creationId xmlns:p14="http://schemas.microsoft.com/office/powerpoint/2010/main" val="202185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71600" y="836712"/>
            <a:ext cx="7129463" cy="5256212"/>
          </a:xfrm>
        </p:spPr>
        <p:txBody>
          <a:bodyPr>
            <a:normAutofit fontScale="92500" lnSpcReduction="20000"/>
          </a:bodyPr>
          <a:lstStyle/>
          <a:p>
            <a:pPr marL="0" indent="0">
              <a:buNone/>
            </a:pPr>
            <a:r>
              <a:rPr lang="en-US" dirty="0"/>
              <a:t>Prohibition in the United States (from 1920 to 1933) banned the sale of alcoholic drinks, resulting in illicit speakeasies becoming lively venues of the "Jazz Age", an era when popular music included current dance songs, novelty songs, and show tunes. Jazz started to get a reputation as being immoral and many members of the older generations saw it as threatening the old values in culture and promoting the new decadent values of the Roaring 20s.</a:t>
            </a:r>
          </a:p>
          <a:p>
            <a:pPr marL="0" indent="0">
              <a:buNone/>
            </a:pPr>
            <a:endParaRPr lang="en-US" dirty="0"/>
          </a:p>
          <a:p>
            <a:pPr marL="0" indent="0">
              <a:buNone/>
            </a:pPr>
            <a:r>
              <a:rPr lang="en-US" dirty="0"/>
              <a:t>The birth of jazz music is often accredited to African Americans but expanded and modified to become socially acceptable to middle-class white Americans. White performers were used as a vehicle for the popularization of jazz music in America. Even though the jazz movement was taken over by the middle class white population, it facilitated the mesh of African American traditions and ideals with the white middle class society. Cities like New York and Chicago were cultural centers for jazz, and especially for African American artists.</a:t>
            </a:r>
          </a:p>
        </p:txBody>
      </p:sp>
    </p:spTree>
    <p:extLst>
      <p:ext uri="{BB962C8B-B14F-4D97-AF65-F5344CB8AC3E}">
        <p14:creationId xmlns:p14="http://schemas.microsoft.com/office/powerpoint/2010/main" val="3146601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Track 1 – Miles Davis</a:t>
            </a:r>
            <a:endParaRPr lang="en-US" dirty="0"/>
          </a:p>
        </p:txBody>
      </p:sp>
      <p:sp>
        <p:nvSpPr>
          <p:cNvPr id="5" name="Content Placeholder 4"/>
          <p:cNvSpPr>
            <a:spLocks noGrp="1"/>
          </p:cNvSpPr>
          <p:nvPr>
            <p:ph sz="half" idx="1"/>
          </p:nvPr>
        </p:nvSpPr>
        <p:spPr>
          <a:xfrm>
            <a:off x="1298448" y="2564904"/>
            <a:ext cx="3200400" cy="3456383"/>
          </a:xfrm>
        </p:spPr>
        <p:txBody>
          <a:bodyPr>
            <a:normAutofit fontScale="92500"/>
          </a:bodyPr>
          <a:lstStyle/>
          <a:p>
            <a:r>
              <a:rPr lang="en-US" dirty="0" smtClean="0"/>
              <a:t> Miles Dewey Davis III</a:t>
            </a:r>
          </a:p>
          <a:p>
            <a:r>
              <a:rPr lang="en-US" dirty="0"/>
              <a:t> </a:t>
            </a:r>
            <a:r>
              <a:rPr lang="en-US" dirty="0" smtClean="0"/>
              <a:t>1926 – 1991</a:t>
            </a:r>
          </a:p>
          <a:p>
            <a:r>
              <a:rPr lang="en-US" dirty="0"/>
              <a:t> </a:t>
            </a:r>
            <a:r>
              <a:rPr lang="en-US" dirty="0" smtClean="0"/>
              <a:t>“one of the great innovators in jazz”</a:t>
            </a:r>
          </a:p>
          <a:p>
            <a:r>
              <a:rPr lang="en-US" dirty="0"/>
              <a:t> </a:t>
            </a:r>
            <a:r>
              <a:rPr lang="en-US" dirty="0" smtClean="0"/>
              <a:t>Brilliant trumpet player.</a:t>
            </a:r>
          </a:p>
          <a:p>
            <a:r>
              <a:rPr lang="en-US" dirty="0"/>
              <a:t> </a:t>
            </a:r>
            <a:r>
              <a:rPr lang="en-US" dirty="0" smtClean="0"/>
              <a:t>“</a:t>
            </a:r>
            <a:r>
              <a:rPr lang="en-US" i="1" dirty="0" smtClean="0"/>
              <a:t>Kind of Blue</a:t>
            </a:r>
            <a:r>
              <a:rPr lang="en-US" dirty="0" smtClean="0"/>
              <a:t>” has sold over 4 million copies.</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716016" y="2708920"/>
            <a:ext cx="2952328" cy="3321371"/>
          </a:xfrm>
        </p:spPr>
      </p:pic>
    </p:spTree>
    <p:extLst>
      <p:ext uri="{BB962C8B-B14F-4D97-AF65-F5344CB8AC3E}">
        <p14:creationId xmlns:p14="http://schemas.microsoft.com/office/powerpoint/2010/main" val="4233557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Track </a:t>
            </a:r>
            <a:r>
              <a:rPr lang="en-US" dirty="0"/>
              <a:t>2</a:t>
            </a:r>
            <a:r>
              <a:rPr lang="en-US" dirty="0" smtClean="0"/>
              <a:t> – Louis Armstrong</a:t>
            </a:r>
            <a:endParaRPr lang="en-US" dirty="0"/>
          </a:p>
        </p:txBody>
      </p:sp>
      <p:sp>
        <p:nvSpPr>
          <p:cNvPr id="5" name="Content Placeholder 4"/>
          <p:cNvSpPr>
            <a:spLocks noGrp="1"/>
          </p:cNvSpPr>
          <p:nvPr>
            <p:ph sz="half" idx="1"/>
          </p:nvPr>
        </p:nvSpPr>
        <p:spPr>
          <a:xfrm>
            <a:off x="827584" y="2487612"/>
            <a:ext cx="3671264" cy="3533675"/>
          </a:xfrm>
        </p:spPr>
        <p:txBody>
          <a:bodyPr>
            <a:normAutofit fontScale="92500" lnSpcReduction="10000"/>
          </a:bodyPr>
          <a:lstStyle/>
          <a:p>
            <a:r>
              <a:rPr lang="en-US" dirty="0" smtClean="0"/>
              <a:t> Born in New Orleans, Louisiana. </a:t>
            </a:r>
          </a:p>
          <a:p>
            <a:r>
              <a:rPr lang="en-US" dirty="0" smtClean="0"/>
              <a:t> 1901 – 1971</a:t>
            </a:r>
          </a:p>
          <a:p>
            <a:r>
              <a:rPr lang="en-US" dirty="0" smtClean="0"/>
              <a:t> One of the first true jazz performers, pioneering its sound and style.</a:t>
            </a:r>
          </a:p>
          <a:p>
            <a:r>
              <a:rPr lang="en-US" dirty="0"/>
              <a:t> </a:t>
            </a:r>
            <a:r>
              <a:rPr lang="en-US" dirty="0" smtClean="0"/>
              <a:t>Active promoter of desegregation and Civil Liberties.</a:t>
            </a:r>
            <a:endParaRPr lang="en-US" dirty="0"/>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783052" y="2487613"/>
            <a:ext cx="3060871" cy="3446462"/>
          </a:xfrm>
        </p:spPr>
      </p:pic>
    </p:spTree>
    <p:extLst>
      <p:ext uri="{BB962C8B-B14F-4D97-AF65-F5344CB8AC3E}">
        <p14:creationId xmlns:p14="http://schemas.microsoft.com/office/powerpoint/2010/main" val="3372094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3 – Frank Sinatra </a:t>
            </a:r>
            <a:endParaRPr lang="en-US" dirty="0"/>
          </a:p>
        </p:txBody>
      </p:sp>
      <p:sp>
        <p:nvSpPr>
          <p:cNvPr id="3" name="Content Placeholder 2"/>
          <p:cNvSpPr>
            <a:spLocks noGrp="1"/>
          </p:cNvSpPr>
          <p:nvPr>
            <p:ph sz="half" idx="1"/>
          </p:nvPr>
        </p:nvSpPr>
        <p:spPr/>
        <p:txBody>
          <a:bodyPr/>
          <a:lstStyle/>
          <a:p>
            <a:r>
              <a:rPr lang="en-US" dirty="0" smtClean="0"/>
              <a:t> Known as ‘Old Blue Eyes’ due to his light blue eye </a:t>
            </a:r>
            <a:r>
              <a:rPr lang="en-US" dirty="0" err="1" smtClean="0"/>
              <a:t>colour</a:t>
            </a:r>
            <a:r>
              <a:rPr lang="en-US" dirty="0" smtClean="0"/>
              <a:t>.</a:t>
            </a:r>
          </a:p>
          <a:p>
            <a:r>
              <a:rPr lang="en-US" dirty="0"/>
              <a:t> </a:t>
            </a:r>
            <a:r>
              <a:rPr lang="en-US" dirty="0" smtClean="0"/>
              <a:t>Part of the 1960’s ‘Rat Pack’ – a group of musical actors that appeared in popular films of the time.</a:t>
            </a:r>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tretch/>
        </p:blipFill>
        <p:spPr>
          <a:xfrm>
            <a:off x="4820516" y="2487168"/>
            <a:ext cx="3153918" cy="3553817"/>
          </a:xfrm>
        </p:spPr>
      </p:pic>
    </p:spTree>
    <p:extLst>
      <p:ext uri="{BB962C8B-B14F-4D97-AF65-F5344CB8AC3E}">
        <p14:creationId xmlns:p14="http://schemas.microsoft.com/office/powerpoint/2010/main" val="376560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Track 4 – Jamie Cullum </a:t>
            </a:r>
            <a:endParaRPr lang="en-US" dirty="0"/>
          </a:p>
        </p:txBody>
      </p:sp>
      <p:sp>
        <p:nvSpPr>
          <p:cNvPr id="7" name="Content Placeholder 6"/>
          <p:cNvSpPr>
            <a:spLocks noGrp="1"/>
          </p:cNvSpPr>
          <p:nvPr>
            <p:ph sz="half" idx="1"/>
          </p:nvPr>
        </p:nvSpPr>
        <p:spPr/>
        <p:txBody>
          <a:bodyPr/>
          <a:lstStyle/>
          <a:p>
            <a:r>
              <a:rPr lang="en-US" dirty="0" smtClean="0"/>
              <a:t> British jazz/pop artist. </a:t>
            </a:r>
          </a:p>
          <a:p>
            <a:r>
              <a:rPr lang="en-US" dirty="0"/>
              <a:t> </a:t>
            </a:r>
            <a:r>
              <a:rPr lang="en-US" dirty="0" smtClean="0"/>
              <a:t>born in 1979 in Essex.</a:t>
            </a:r>
          </a:p>
          <a:p>
            <a:r>
              <a:rPr lang="en-US" dirty="0"/>
              <a:t> </a:t>
            </a:r>
            <a:r>
              <a:rPr lang="en-US" dirty="0" smtClean="0"/>
              <a:t>DJ on Radio 2</a:t>
            </a:r>
          </a:p>
          <a:p>
            <a:r>
              <a:rPr lang="en-US" dirty="0"/>
              <a:t> </a:t>
            </a:r>
            <a:r>
              <a:rPr lang="en-US" dirty="0" smtClean="0"/>
              <a:t>Married to Sophie Dhal, granddaughter of the author.</a:t>
            </a:r>
            <a:endParaRPr lang="en-US" dirty="0"/>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5076056" y="2708920"/>
            <a:ext cx="2617814" cy="2952421"/>
          </a:xfrm>
        </p:spPr>
      </p:pic>
    </p:spTree>
    <p:extLst>
      <p:ext uri="{BB962C8B-B14F-4D97-AF65-F5344CB8AC3E}">
        <p14:creationId xmlns:p14="http://schemas.microsoft.com/office/powerpoint/2010/main" val="129068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5 – Jack Austin</a:t>
            </a:r>
            <a:endParaRPr lang="en-US" dirty="0"/>
          </a:p>
        </p:txBody>
      </p:sp>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a:ext>
            </a:extLst>
          </a:blip>
          <a:stretch/>
        </p:blipFill>
        <p:spPr>
          <a:xfrm>
            <a:off x="1907704" y="2636912"/>
            <a:ext cx="5339350" cy="3104585"/>
          </a:xfrm>
        </p:spPr>
      </p:pic>
      <p:sp>
        <p:nvSpPr>
          <p:cNvPr id="6" name="TextBox 5"/>
          <p:cNvSpPr txBox="1"/>
          <p:nvPr/>
        </p:nvSpPr>
        <p:spPr>
          <a:xfrm>
            <a:off x="5292080" y="6021288"/>
            <a:ext cx="324745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A local artists based in Norwich</a:t>
            </a:r>
            <a:endParaRPr lang="en-US" dirty="0"/>
          </a:p>
        </p:txBody>
      </p:sp>
    </p:spTree>
    <p:extLst>
      <p:ext uri="{BB962C8B-B14F-4D97-AF65-F5344CB8AC3E}">
        <p14:creationId xmlns:p14="http://schemas.microsoft.com/office/powerpoint/2010/main" val="33933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LO: To understand and appreciate the roots and influences of Rock and Roll</a:t>
            </a:r>
            <a:r>
              <a:rPr lang="en-GB" dirty="0" smtClean="0"/>
              <a:t>.</a:t>
            </a:r>
            <a:endParaRPr lang="en-US" dirty="0"/>
          </a:p>
        </p:txBody>
      </p:sp>
      <p:sp>
        <p:nvSpPr>
          <p:cNvPr id="5" name="Text Placeholder 4"/>
          <p:cNvSpPr>
            <a:spLocks noGrp="1"/>
          </p:cNvSpPr>
          <p:nvPr>
            <p:ph type="body" idx="1"/>
          </p:nvPr>
        </p:nvSpPr>
        <p:spPr/>
        <p:txBody>
          <a:bodyPr>
            <a:normAutofit/>
          </a:bodyPr>
          <a:lstStyle/>
          <a:p>
            <a:endParaRPr lang="en-US" sz="3600" dirty="0"/>
          </a:p>
        </p:txBody>
      </p:sp>
    </p:spTree>
    <p:extLst>
      <p:ext uri="{BB962C8B-B14F-4D97-AF65-F5344CB8AC3E}">
        <p14:creationId xmlns:p14="http://schemas.microsoft.com/office/powerpoint/2010/main" val="359422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What is ‘American Music’ to you?</a:t>
            </a:r>
            <a:r>
              <a:rPr lang="en-GB" dirty="0"/>
              <a:t/>
            </a:r>
            <a:br>
              <a:rPr lang="en-GB" dirty="0"/>
            </a:br>
            <a:r>
              <a:rPr lang="en-GB" b="1" dirty="0"/>
              <a:t>What does it sound like</a:t>
            </a:r>
            <a:r>
              <a:rPr lang="en-GB" b="1" dirty="0" smtClean="0"/>
              <a:t>?</a:t>
            </a:r>
            <a:endParaRPr lang="en-US" dirty="0"/>
          </a:p>
        </p:txBody>
      </p:sp>
      <p:sp>
        <p:nvSpPr>
          <p:cNvPr id="3" name="Text Placeholder 2"/>
          <p:cNvSpPr>
            <a:spLocks noGrp="1"/>
          </p:cNvSpPr>
          <p:nvPr>
            <p:ph type="body" idx="1"/>
          </p:nvPr>
        </p:nvSpPr>
        <p:spPr/>
        <p:txBody>
          <a:bodyPr>
            <a:noAutofit/>
          </a:bodyPr>
          <a:lstStyle/>
          <a:p>
            <a:r>
              <a:rPr lang="en-GB" sz="3600" b="1" dirty="0"/>
              <a:t>What does it not sound like?</a:t>
            </a:r>
            <a:r>
              <a:rPr lang="en-GB" sz="3600" dirty="0"/>
              <a:t> </a:t>
            </a:r>
            <a:endParaRPr lang="en-US" sz="3600" dirty="0"/>
          </a:p>
        </p:txBody>
      </p:sp>
    </p:spTree>
    <p:extLst>
      <p:ext uri="{BB962C8B-B14F-4D97-AF65-F5344CB8AC3E}">
        <p14:creationId xmlns:p14="http://schemas.microsoft.com/office/powerpoint/2010/main" val="125373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Rock and Roll to you?</a:t>
            </a:r>
            <a:endParaRPr lang="en-US" dirty="0"/>
          </a:p>
        </p:txBody>
      </p:sp>
      <p:sp>
        <p:nvSpPr>
          <p:cNvPr id="3" name="Text Placeholder 2"/>
          <p:cNvSpPr>
            <a:spLocks noGrp="1"/>
          </p:cNvSpPr>
          <p:nvPr>
            <p:ph type="body" idx="1"/>
          </p:nvPr>
        </p:nvSpPr>
        <p:spPr/>
        <p:txBody>
          <a:bodyPr>
            <a:normAutofit fontScale="92500" lnSpcReduction="10000"/>
          </a:bodyPr>
          <a:lstStyle/>
          <a:p>
            <a:r>
              <a:rPr lang="en-US" sz="3200" dirty="0" smtClean="0"/>
              <a:t>Can you name an artist or a song?</a:t>
            </a:r>
          </a:p>
          <a:p>
            <a:r>
              <a:rPr lang="en-US" sz="3200" dirty="0" smtClean="0"/>
              <a:t>What does it sound like?</a:t>
            </a:r>
            <a:endParaRPr lang="en-US" sz="3200" dirty="0"/>
          </a:p>
        </p:txBody>
      </p:sp>
    </p:spTree>
    <p:extLst>
      <p:ext uri="{BB962C8B-B14F-4D97-AF65-F5344CB8AC3E}">
        <p14:creationId xmlns:p14="http://schemas.microsoft.com/office/powerpoint/2010/main" val="3306813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Rock and Roll</a:t>
            </a:r>
            <a:endParaRPr lang="en-US" dirty="0"/>
          </a:p>
        </p:txBody>
      </p:sp>
      <p:sp>
        <p:nvSpPr>
          <p:cNvPr id="5" name="Content Placeholder 4"/>
          <p:cNvSpPr>
            <a:spLocks noGrp="1"/>
          </p:cNvSpPr>
          <p:nvPr>
            <p:ph idx="1"/>
          </p:nvPr>
        </p:nvSpPr>
        <p:spPr/>
        <p:txBody>
          <a:bodyPr/>
          <a:lstStyle/>
          <a:p>
            <a:r>
              <a:rPr lang="en-US" dirty="0" smtClean="0"/>
              <a:t> Mix of electric guitars, vocals and drums.  Sometimes piano, and later keyboard.</a:t>
            </a:r>
          </a:p>
          <a:p>
            <a:r>
              <a:rPr lang="en-US" dirty="0"/>
              <a:t> </a:t>
            </a:r>
            <a:r>
              <a:rPr lang="en-US" dirty="0" smtClean="0"/>
              <a:t>Written in the 4/4 time signature. creates a simple rhythm, similar to what is used in Pop music today.</a:t>
            </a:r>
          </a:p>
          <a:p>
            <a:r>
              <a:rPr lang="en-US" dirty="0"/>
              <a:t> </a:t>
            </a:r>
            <a:r>
              <a:rPr lang="en-US" dirty="0" smtClean="0"/>
              <a:t>Influenced by the blues and jazz music before it.</a:t>
            </a:r>
          </a:p>
          <a:p>
            <a:r>
              <a:rPr lang="en-US" dirty="0"/>
              <a:t> </a:t>
            </a:r>
            <a:r>
              <a:rPr lang="en-US" dirty="0" smtClean="0"/>
              <a:t>Linked with the rise of ‘teen culture’ in the 1950s</a:t>
            </a:r>
            <a:endParaRPr lang="en-US" dirty="0"/>
          </a:p>
        </p:txBody>
      </p:sp>
    </p:spTree>
    <p:extLst>
      <p:ext uri="{BB962C8B-B14F-4D97-AF65-F5344CB8AC3E}">
        <p14:creationId xmlns:p14="http://schemas.microsoft.com/office/powerpoint/2010/main" val="2704166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Track 1 – Elvis </a:t>
            </a:r>
            <a:r>
              <a:rPr lang="en-US" dirty="0" err="1" smtClean="0"/>
              <a:t>Presely</a:t>
            </a:r>
            <a:endParaRPr lang="en-US" dirty="0"/>
          </a:p>
        </p:txBody>
      </p:sp>
      <p:sp>
        <p:nvSpPr>
          <p:cNvPr id="5" name="Content Placeholder 4"/>
          <p:cNvSpPr>
            <a:spLocks noGrp="1"/>
          </p:cNvSpPr>
          <p:nvPr>
            <p:ph sz="half" idx="1"/>
          </p:nvPr>
        </p:nvSpPr>
        <p:spPr>
          <a:xfrm>
            <a:off x="1298448" y="2492896"/>
            <a:ext cx="3200400" cy="3528391"/>
          </a:xfrm>
        </p:spPr>
        <p:txBody>
          <a:bodyPr>
            <a:normAutofit lnSpcReduction="10000"/>
          </a:bodyPr>
          <a:lstStyle/>
          <a:p>
            <a:r>
              <a:rPr lang="en-US" dirty="0" smtClean="0"/>
              <a:t> Elvis Aaron Presley</a:t>
            </a:r>
          </a:p>
          <a:p>
            <a:r>
              <a:rPr lang="en-US" dirty="0"/>
              <a:t> </a:t>
            </a:r>
            <a:r>
              <a:rPr lang="en-US" dirty="0" smtClean="0"/>
              <a:t>1935 – 1977</a:t>
            </a:r>
          </a:p>
          <a:p>
            <a:r>
              <a:rPr lang="en-US" dirty="0"/>
              <a:t> </a:t>
            </a:r>
            <a:r>
              <a:rPr lang="en-US" dirty="0" smtClean="0"/>
              <a:t>‘King of Rock and Roll’</a:t>
            </a:r>
          </a:p>
          <a:p>
            <a:r>
              <a:rPr lang="en-US" dirty="0"/>
              <a:t> </a:t>
            </a:r>
            <a:r>
              <a:rPr lang="en-US" dirty="0" smtClean="0"/>
              <a:t>Numerous apparent sittings since his death.  Some fans think he faked his death so he could retire in peace.</a:t>
            </a:r>
            <a:endParaRPr lang="en-US"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tretch/>
        </p:blipFill>
        <p:spPr>
          <a:xfrm>
            <a:off x="4983387" y="2712402"/>
            <a:ext cx="2660201" cy="2996883"/>
          </a:xfrm>
        </p:spPr>
      </p:pic>
    </p:spTree>
    <p:extLst>
      <p:ext uri="{BB962C8B-B14F-4D97-AF65-F5344CB8AC3E}">
        <p14:creationId xmlns:p14="http://schemas.microsoft.com/office/powerpoint/2010/main" val="3372094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2 – The Beach Boys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 California rock and roll band.</a:t>
            </a:r>
          </a:p>
          <a:p>
            <a:r>
              <a:rPr lang="en-US" dirty="0"/>
              <a:t> </a:t>
            </a:r>
            <a:r>
              <a:rPr lang="en-US" dirty="0" smtClean="0"/>
              <a:t>Formed in 1961 </a:t>
            </a:r>
          </a:p>
          <a:p>
            <a:r>
              <a:rPr lang="en-US" dirty="0"/>
              <a:t> </a:t>
            </a:r>
            <a:r>
              <a:rPr lang="en-US" dirty="0" smtClean="0"/>
              <a:t>9 different men have been members at different times.</a:t>
            </a:r>
          </a:p>
          <a:p>
            <a:r>
              <a:rPr lang="en-US" dirty="0"/>
              <a:t> </a:t>
            </a:r>
            <a:r>
              <a:rPr lang="en-US" dirty="0" smtClean="0"/>
              <a:t>Famous for their Surf Rock sound.</a:t>
            </a:r>
            <a:endParaRPr lang="en-US" dirty="0"/>
          </a:p>
        </p:txBody>
      </p:sp>
      <p:pic>
        <p:nvPicPr>
          <p:cNvPr id="10" name="Picture 9"/>
          <p:cNvPicPr>
            <a:picLocks noChangeAspect="1"/>
          </p:cNvPicPr>
          <p:nvPr/>
        </p:nvPicPr>
        <p:blipFill>
          <a:blip r:embed="rId2"/>
          <a:stretch>
            <a:fillRect/>
          </a:stretch>
        </p:blipFill>
        <p:spPr>
          <a:xfrm>
            <a:off x="4576234" y="3068960"/>
            <a:ext cx="3736978" cy="2510004"/>
          </a:xfrm>
          <a:prstGeom prst="rect">
            <a:avLst/>
          </a:prstGeom>
        </p:spPr>
      </p:pic>
    </p:spTree>
    <p:extLst>
      <p:ext uri="{BB962C8B-B14F-4D97-AF65-F5344CB8AC3E}">
        <p14:creationId xmlns:p14="http://schemas.microsoft.com/office/powerpoint/2010/main" val="3765607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3 – Little Richard</a:t>
            </a:r>
            <a:endParaRPr lang="en-US" dirty="0"/>
          </a:p>
        </p:txBody>
      </p:sp>
      <p:sp>
        <p:nvSpPr>
          <p:cNvPr id="3" name="Content Placeholder 2"/>
          <p:cNvSpPr>
            <a:spLocks noGrp="1"/>
          </p:cNvSpPr>
          <p:nvPr>
            <p:ph sz="half" idx="1"/>
          </p:nvPr>
        </p:nvSpPr>
        <p:spPr/>
        <p:txBody>
          <a:bodyPr/>
          <a:lstStyle/>
          <a:p>
            <a:r>
              <a:rPr lang="en-US" dirty="0" smtClean="0"/>
              <a:t> Richard Wayne </a:t>
            </a:r>
            <a:r>
              <a:rPr lang="en-US" dirty="0" err="1" smtClean="0"/>
              <a:t>Penniman</a:t>
            </a:r>
            <a:endParaRPr lang="en-US" dirty="0" smtClean="0"/>
          </a:p>
          <a:p>
            <a:r>
              <a:rPr lang="en-US" dirty="0"/>
              <a:t> </a:t>
            </a:r>
            <a:r>
              <a:rPr lang="en-US" dirty="0" smtClean="0"/>
              <a:t>born 1932</a:t>
            </a:r>
          </a:p>
          <a:p>
            <a:r>
              <a:rPr lang="en-US" dirty="0"/>
              <a:t> </a:t>
            </a:r>
            <a:r>
              <a:rPr lang="en-US" dirty="0" smtClean="0"/>
              <a:t>His mix of Rock and Roll with jazz lead to modern Hip Hop music.</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784815" y="2487613"/>
            <a:ext cx="3057344" cy="3446462"/>
          </a:xfrm>
        </p:spPr>
      </p:pic>
    </p:spTree>
    <p:extLst>
      <p:ext uri="{BB962C8B-B14F-4D97-AF65-F5344CB8AC3E}">
        <p14:creationId xmlns:p14="http://schemas.microsoft.com/office/powerpoint/2010/main" val="2188612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Track 4 – Ray Peterson</a:t>
            </a:r>
            <a:endParaRPr lang="en-US" dirty="0"/>
          </a:p>
        </p:txBody>
      </p:sp>
      <p:sp>
        <p:nvSpPr>
          <p:cNvPr id="7" name="Content Placeholder 6"/>
          <p:cNvSpPr>
            <a:spLocks noGrp="1"/>
          </p:cNvSpPr>
          <p:nvPr>
            <p:ph sz="half" idx="1"/>
          </p:nvPr>
        </p:nvSpPr>
        <p:spPr/>
        <p:txBody>
          <a:bodyPr/>
          <a:lstStyle/>
          <a:p>
            <a:r>
              <a:rPr lang="en-US" dirty="0" smtClean="0"/>
              <a:t> Ray T. Peterson</a:t>
            </a:r>
          </a:p>
          <a:p>
            <a:r>
              <a:rPr lang="en-US" dirty="0"/>
              <a:t> </a:t>
            </a:r>
            <a:r>
              <a:rPr lang="en-US" dirty="0" smtClean="0"/>
              <a:t>1939 - 2005 </a:t>
            </a:r>
          </a:p>
          <a:p>
            <a:r>
              <a:rPr lang="en-US" dirty="0" smtClean="0"/>
              <a:t> Early Pop singer</a:t>
            </a:r>
          </a:p>
          <a:p>
            <a:r>
              <a:rPr lang="en-US" dirty="0"/>
              <a:t> </a:t>
            </a:r>
            <a:r>
              <a:rPr lang="en-US" dirty="0" smtClean="0"/>
              <a:t>Went on to become great friends with Elvis Presley, who he recorded music with.</a:t>
            </a:r>
            <a:endParaRPr lang="en-US" dirty="0"/>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932040" y="2579776"/>
            <a:ext cx="2899621" cy="3262072"/>
          </a:xfrm>
        </p:spPr>
      </p:pic>
    </p:spTree>
    <p:extLst>
      <p:ext uri="{BB962C8B-B14F-4D97-AF65-F5344CB8AC3E}">
        <p14:creationId xmlns:p14="http://schemas.microsoft.com/office/powerpoint/2010/main" val="1290688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 To understand and appreciate the roots and influences of Country </a:t>
            </a:r>
            <a:r>
              <a:rPr lang="en-GB" dirty="0" smtClean="0"/>
              <a:t>Music</a:t>
            </a:r>
            <a:endParaRPr lang="en-US" dirty="0"/>
          </a:p>
        </p:txBody>
      </p:sp>
      <p:sp>
        <p:nvSpPr>
          <p:cNvPr id="3" name="Text Placeholder 2"/>
          <p:cNvSpPr>
            <a:spLocks noGrp="1"/>
          </p:cNvSpPr>
          <p:nvPr>
            <p:ph type="body" idx="1"/>
          </p:nvPr>
        </p:nvSpPr>
        <p:spPr/>
        <p:txBody>
          <a:bodyPr>
            <a:normAutofit/>
          </a:bodyPr>
          <a:lstStyle/>
          <a:p>
            <a:endParaRPr lang="en-US" sz="3600" dirty="0"/>
          </a:p>
        </p:txBody>
      </p:sp>
    </p:spTree>
    <p:extLst>
      <p:ext uri="{BB962C8B-B14F-4D97-AF65-F5344CB8AC3E}">
        <p14:creationId xmlns:p14="http://schemas.microsoft.com/office/powerpoint/2010/main" val="3015246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Country Music sound like to you?</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379989" y="2564904"/>
            <a:ext cx="4392488" cy="3646850"/>
          </a:xfrm>
        </p:spPr>
      </p:pic>
    </p:spTree>
    <p:extLst>
      <p:ext uri="{BB962C8B-B14F-4D97-AF65-F5344CB8AC3E}">
        <p14:creationId xmlns:p14="http://schemas.microsoft.com/office/powerpoint/2010/main" val="502731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Country Music</a:t>
            </a:r>
            <a:endParaRPr lang="en-US" dirty="0"/>
          </a:p>
        </p:txBody>
      </p:sp>
      <p:sp>
        <p:nvSpPr>
          <p:cNvPr id="5" name="Content Placeholder 4"/>
          <p:cNvSpPr>
            <a:spLocks noGrp="1"/>
          </p:cNvSpPr>
          <p:nvPr>
            <p:ph idx="1"/>
          </p:nvPr>
        </p:nvSpPr>
        <p:spPr/>
        <p:txBody>
          <a:bodyPr>
            <a:normAutofit lnSpcReduction="10000"/>
          </a:bodyPr>
          <a:lstStyle/>
          <a:p>
            <a:r>
              <a:rPr lang="en-US" dirty="0" smtClean="0"/>
              <a:t> Founded in the Southern States of the USA. </a:t>
            </a:r>
          </a:p>
          <a:p>
            <a:r>
              <a:rPr lang="en-US" dirty="0" smtClean="0"/>
              <a:t> First heard as genre in the 1920s, taking themes from Southern folk/church songs.</a:t>
            </a:r>
          </a:p>
          <a:p>
            <a:r>
              <a:rPr lang="en-US" dirty="0"/>
              <a:t> </a:t>
            </a:r>
            <a:r>
              <a:rPr lang="en-US" dirty="0" smtClean="0"/>
              <a:t>Has changed over time to include influences from Blues, Jazz and Rock and Roll.</a:t>
            </a:r>
          </a:p>
          <a:p>
            <a:r>
              <a:rPr lang="en-US" dirty="0"/>
              <a:t> </a:t>
            </a:r>
            <a:r>
              <a:rPr lang="en-US" dirty="0" smtClean="0"/>
              <a:t>Themes of nature, love songs, Christianity.</a:t>
            </a:r>
          </a:p>
          <a:p>
            <a:r>
              <a:rPr lang="en-US" dirty="0"/>
              <a:t> </a:t>
            </a:r>
            <a:r>
              <a:rPr lang="en-US" dirty="0" smtClean="0"/>
              <a:t>Vocals, guitar (acoustic and electric), banjo, double bass, fiddle, drums, harmonica</a:t>
            </a:r>
            <a:endParaRPr lang="en-US" dirty="0"/>
          </a:p>
        </p:txBody>
      </p:sp>
    </p:spTree>
    <p:extLst>
      <p:ext uri="{BB962C8B-B14F-4D97-AF65-F5344CB8AC3E}">
        <p14:creationId xmlns:p14="http://schemas.microsoft.com/office/powerpoint/2010/main" val="1418713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Track 1 – Dolly Parton</a:t>
            </a:r>
            <a:endParaRPr lang="en-US" dirty="0"/>
          </a:p>
        </p:txBody>
      </p:sp>
      <p:sp>
        <p:nvSpPr>
          <p:cNvPr id="5" name="Content Placeholder 4"/>
          <p:cNvSpPr>
            <a:spLocks noGrp="1"/>
          </p:cNvSpPr>
          <p:nvPr>
            <p:ph sz="half" idx="1"/>
          </p:nvPr>
        </p:nvSpPr>
        <p:spPr>
          <a:xfrm>
            <a:off x="1298448" y="2487613"/>
            <a:ext cx="3200400" cy="3605682"/>
          </a:xfrm>
        </p:spPr>
        <p:txBody>
          <a:bodyPr>
            <a:normAutofit fontScale="92500"/>
          </a:bodyPr>
          <a:lstStyle/>
          <a:p>
            <a:r>
              <a:rPr lang="en-US" dirty="0" smtClean="0"/>
              <a:t> Dolly Rebecca Parton</a:t>
            </a:r>
          </a:p>
          <a:p>
            <a:r>
              <a:rPr lang="en-US" dirty="0"/>
              <a:t> </a:t>
            </a:r>
            <a:r>
              <a:rPr lang="en-US" dirty="0" smtClean="0"/>
              <a:t>born 1946</a:t>
            </a:r>
          </a:p>
          <a:p>
            <a:r>
              <a:rPr lang="en-US" dirty="0"/>
              <a:t> </a:t>
            </a:r>
            <a:r>
              <a:rPr lang="en-US" dirty="0" smtClean="0"/>
              <a:t>Career start on TV as a variety show singer.</a:t>
            </a:r>
          </a:p>
          <a:p>
            <a:r>
              <a:rPr lang="en-US" dirty="0"/>
              <a:t> </a:t>
            </a:r>
            <a:r>
              <a:rPr lang="en-US" dirty="0" smtClean="0"/>
              <a:t>Country and Pop singer.</a:t>
            </a:r>
          </a:p>
          <a:p>
            <a:r>
              <a:rPr lang="en-US" dirty="0"/>
              <a:t> </a:t>
            </a:r>
            <a:r>
              <a:rPr lang="en-US" dirty="0" smtClean="0"/>
              <a:t>Most honored country singer of all time (25 major awards)</a:t>
            </a:r>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782830" y="2487613"/>
            <a:ext cx="3061315" cy="3446462"/>
          </a:xfrm>
        </p:spPr>
      </p:pic>
    </p:spTree>
    <p:extLst>
      <p:ext uri="{BB962C8B-B14F-4D97-AF65-F5344CB8AC3E}">
        <p14:creationId xmlns:p14="http://schemas.microsoft.com/office/powerpoint/2010/main" val="337209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 To understand and appreciate the roots and influences of Blues </a:t>
            </a:r>
            <a:r>
              <a:rPr lang="en-GB" dirty="0" smtClean="0"/>
              <a:t>Music</a:t>
            </a:r>
            <a:endParaRPr lang="en-US" dirty="0"/>
          </a:p>
        </p:txBody>
      </p:sp>
      <p:sp>
        <p:nvSpPr>
          <p:cNvPr id="3" name="Text Placeholder 2"/>
          <p:cNvSpPr>
            <a:spLocks noGrp="1"/>
          </p:cNvSpPr>
          <p:nvPr>
            <p:ph type="body" idx="1"/>
          </p:nvPr>
        </p:nvSpPr>
        <p:spPr/>
        <p:txBody>
          <a:bodyPr>
            <a:normAutofit/>
          </a:bodyPr>
          <a:lstStyle/>
          <a:p>
            <a:endParaRPr lang="en-US" sz="3600" dirty="0"/>
          </a:p>
        </p:txBody>
      </p:sp>
    </p:spTree>
    <p:extLst>
      <p:ext uri="{BB962C8B-B14F-4D97-AF65-F5344CB8AC3E}">
        <p14:creationId xmlns:p14="http://schemas.microsoft.com/office/powerpoint/2010/main" val="52120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2 – Hank Williams</a:t>
            </a:r>
            <a:endParaRPr lang="en-US" dirty="0"/>
          </a:p>
        </p:txBody>
      </p:sp>
      <p:sp>
        <p:nvSpPr>
          <p:cNvPr id="3" name="Content Placeholder 2"/>
          <p:cNvSpPr>
            <a:spLocks noGrp="1"/>
          </p:cNvSpPr>
          <p:nvPr>
            <p:ph sz="half" idx="1"/>
          </p:nvPr>
        </p:nvSpPr>
        <p:spPr/>
        <p:txBody>
          <a:bodyPr/>
          <a:lstStyle/>
          <a:p>
            <a:r>
              <a:rPr lang="en-US" dirty="0" smtClean="0"/>
              <a:t> Hank King Williams</a:t>
            </a:r>
          </a:p>
          <a:p>
            <a:r>
              <a:rPr lang="en-US" dirty="0"/>
              <a:t> </a:t>
            </a:r>
            <a:r>
              <a:rPr lang="en-US" dirty="0" smtClean="0"/>
              <a:t>1923 – 1953 (aged 29). Died due to alcoholism.</a:t>
            </a:r>
          </a:p>
          <a:p>
            <a:r>
              <a:rPr lang="en-US" dirty="0"/>
              <a:t> </a:t>
            </a:r>
            <a:r>
              <a:rPr lang="en-US" dirty="0" smtClean="0"/>
              <a:t>Released 35 singles in his career.</a:t>
            </a:r>
          </a:p>
          <a:p>
            <a:r>
              <a:rPr lang="en-US" dirty="0"/>
              <a:t> </a:t>
            </a:r>
            <a:r>
              <a:rPr lang="en-US" dirty="0" smtClean="0"/>
              <a:t>Created the Honky-Tonk form of country.</a:t>
            </a:r>
          </a:p>
          <a:p>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tretch/>
        </p:blipFill>
        <p:spPr>
          <a:xfrm>
            <a:off x="5076056" y="2708920"/>
            <a:ext cx="2736304" cy="3086551"/>
          </a:xfrm>
        </p:spPr>
      </p:pic>
    </p:spTree>
    <p:extLst>
      <p:ext uri="{BB962C8B-B14F-4D97-AF65-F5344CB8AC3E}">
        <p14:creationId xmlns:p14="http://schemas.microsoft.com/office/powerpoint/2010/main" val="3765607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3 – Jonny Cash</a:t>
            </a:r>
            <a:endParaRPr lang="en-US" dirty="0"/>
          </a:p>
        </p:txBody>
      </p:sp>
      <p:sp>
        <p:nvSpPr>
          <p:cNvPr id="3" name="Content Placeholder 2"/>
          <p:cNvSpPr>
            <a:spLocks noGrp="1"/>
          </p:cNvSpPr>
          <p:nvPr>
            <p:ph sz="half" idx="1"/>
          </p:nvPr>
        </p:nvSpPr>
        <p:spPr>
          <a:xfrm>
            <a:off x="1298448" y="2487613"/>
            <a:ext cx="3200400" cy="3533674"/>
          </a:xfrm>
        </p:spPr>
        <p:txBody>
          <a:bodyPr>
            <a:normAutofit fontScale="85000" lnSpcReduction="20000"/>
          </a:bodyPr>
          <a:lstStyle/>
          <a:p>
            <a:r>
              <a:rPr lang="en-US" dirty="0" smtClean="0"/>
              <a:t> J R Cash</a:t>
            </a:r>
          </a:p>
          <a:p>
            <a:r>
              <a:rPr lang="en-US" dirty="0"/>
              <a:t> </a:t>
            </a:r>
            <a:r>
              <a:rPr lang="en-US" dirty="0" smtClean="0"/>
              <a:t>1932 – 2003</a:t>
            </a:r>
          </a:p>
          <a:p>
            <a:r>
              <a:rPr lang="en-US" dirty="0"/>
              <a:t> </a:t>
            </a:r>
            <a:r>
              <a:rPr lang="en-US" dirty="0" smtClean="0"/>
              <a:t>Famous for his cross over of Country and Rock and Roll music.</a:t>
            </a:r>
          </a:p>
          <a:p>
            <a:r>
              <a:rPr lang="en-US" dirty="0"/>
              <a:t> </a:t>
            </a:r>
            <a:r>
              <a:rPr lang="en-US" dirty="0" smtClean="0"/>
              <a:t>Trademark look as the Man in Black.</a:t>
            </a:r>
          </a:p>
          <a:p>
            <a:r>
              <a:rPr lang="en-US" dirty="0"/>
              <a:t> </a:t>
            </a:r>
            <a:r>
              <a:rPr lang="en-US" dirty="0" smtClean="0"/>
              <a:t>Famous for giving free concerts in prisons and for other “downtrodden groups”.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783052" y="2487613"/>
            <a:ext cx="3060871" cy="3446462"/>
          </a:xfrm>
        </p:spPr>
      </p:pic>
    </p:spTree>
    <p:extLst>
      <p:ext uri="{BB962C8B-B14F-4D97-AF65-F5344CB8AC3E}">
        <p14:creationId xmlns:p14="http://schemas.microsoft.com/office/powerpoint/2010/main" val="2188612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Track 4 – Willie Nelson </a:t>
            </a:r>
            <a:endParaRPr lang="en-US" dirty="0"/>
          </a:p>
        </p:txBody>
      </p:sp>
      <p:sp>
        <p:nvSpPr>
          <p:cNvPr id="7" name="Content Placeholder 6"/>
          <p:cNvSpPr>
            <a:spLocks noGrp="1"/>
          </p:cNvSpPr>
          <p:nvPr>
            <p:ph sz="half" idx="1"/>
          </p:nvPr>
        </p:nvSpPr>
        <p:spPr/>
        <p:txBody>
          <a:bodyPr>
            <a:normAutofit lnSpcReduction="10000"/>
          </a:bodyPr>
          <a:lstStyle/>
          <a:p>
            <a:r>
              <a:rPr lang="en-US" dirty="0"/>
              <a:t> </a:t>
            </a:r>
            <a:r>
              <a:rPr lang="en-US" dirty="0" smtClean="0"/>
              <a:t>Willie Hugh Nelson</a:t>
            </a:r>
          </a:p>
          <a:p>
            <a:r>
              <a:rPr lang="en-US" dirty="0"/>
              <a:t> </a:t>
            </a:r>
            <a:r>
              <a:rPr lang="en-US" dirty="0" smtClean="0"/>
              <a:t>born 1933</a:t>
            </a:r>
          </a:p>
          <a:p>
            <a:r>
              <a:rPr lang="en-US" dirty="0"/>
              <a:t> </a:t>
            </a:r>
            <a:r>
              <a:rPr lang="en-US" dirty="0" smtClean="0"/>
              <a:t>Started the ‘outlaw country’ style of music.</a:t>
            </a:r>
          </a:p>
          <a:p>
            <a:r>
              <a:rPr lang="en-US" dirty="0"/>
              <a:t> </a:t>
            </a:r>
            <a:r>
              <a:rPr lang="en-US" dirty="0" smtClean="0"/>
              <a:t>Famous for his anti-establishment views and promoting the use of bio-fuels.</a:t>
            </a:r>
            <a:endParaRPr lang="en-US" dirty="0"/>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883489" y="2487168"/>
            <a:ext cx="3092111" cy="3490272"/>
          </a:xfrm>
        </p:spPr>
      </p:pic>
    </p:spTree>
    <p:extLst>
      <p:ext uri="{BB962C8B-B14F-4D97-AF65-F5344CB8AC3E}">
        <p14:creationId xmlns:p14="http://schemas.microsoft.com/office/powerpoint/2010/main" val="1290688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5 – Tim McGraw</a:t>
            </a:r>
            <a:endParaRPr lang="en-US" dirty="0"/>
          </a:p>
        </p:txBody>
      </p:sp>
      <p:sp>
        <p:nvSpPr>
          <p:cNvPr id="3" name="Content Placeholder 2"/>
          <p:cNvSpPr>
            <a:spLocks noGrp="1"/>
          </p:cNvSpPr>
          <p:nvPr>
            <p:ph sz="half" idx="1"/>
          </p:nvPr>
        </p:nvSpPr>
        <p:spPr>
          <a:xfrm>
            <a:off x="1298448" y="2492896"/>
            <a:ext cx="3200400" cy="3600399"/>
          </a:xfrm>
        </p:spPr>
        <p:txBody>
          <a:bodyPr>
            <a:normAutofit fontScale="92500" lnSpcReduction="20000"/>
          </a:bodyPr>
          <a:lstStyle/>
          <a:p>
            <a:r>
              <a:rPr lang="en-US" dirty="0" smtClean="0"/>
              <a:t> Samuel Timothy McGraw</a:t>
            </a:r>
          </a:p>
          <a:p>
            <a:r>
              <a:rPr lang="en-US" dirty="0"/>
              <a:t> </a:t>
            </a:r>
            <a:r>
              <a:rPr lang="en-US" dirty="0" smtClean="0"/>
              <a:t>born in 1967.</a:t>
            </a:r>
          </a:p>
          <a:p>
            <a:r>
              <a:rPr lang="en-US" dirty="0"/>
              <a:t> </a:t>
            </a:r>
            <a:r>
              <a:rPr lang="en-US" dirty="0" smtClean="0"/>
              <a:t>Has had 25 No1 singles from his thirteen albums.</a:t>
            </a:r>
          </a:p>
          <a:p>
            <a:r>
              <a:rPr lang="en-US" dirty="0"/>
              <a:t> </a:t>
            </a:r>
            <a:r>
              <a:rPr lang="en-US" dirty="0" smtClean="0"/>
              <a:t>Member of the American Red Cross.</a:t>
            </a:r>
          </a:p>
          <a:p>
            <a:r>
              <a:rPr lang="en-US" dirty="0"/>
              <a:t> </a:t>
            </a:r>
            <a:r>
              <a:rPr lang="en-US" dirty="0" smtClean="0"/>
              <a:t>Has helped raise millions of dollars for charitable causes.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911468" y="2503735"/>
            <a:ext cx="3064132" cy="3464472"/>
          </a:xfrm>
        </p:spPr>
      </p:pic>
    </p:spTree>
    <p:extLst>
      <p:ext uri="{BB962C8B-B14F-4D97-AF65-F5344CB8AC3E}">
        <p14:creationId xmlns:p14="http://schemas.microsoft.com/office/powerpoint/2010/main" val="3473024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Track 6 - Carrie Underwood</a:t>
            </a:r>
            <a:endParaRPr lang="en-US" dirty="0"/>
          </a:p>
        </p:txBody>
      </p:sp>
      <p:sp>
        <p:nvSpPr>
          <p:cNvPr id="3" name="Content Placeholder 2"/>
          <p:cNvSpPr>
            <a:spLocks noGrp="1"/>
          </p:cNvSpPr>
          <p:nvPr>
            <p:ph sz="half" idx="1"/>
          </p:nvPr>
        </p:nvSpPr>
        <p:spPr>
          <a:xfrm>
            <a:off x="827584" y="2487612"/>
            <a:ext cx="3671264" cy="3461667"/>
          </a:xfrm>
        </p:spPr>
        <p:txBody>
          <a:bodyPr>
            <a:normAutofit fontScale="85000" lnSpcReduction="10000"/>
          </a:bodyPr>
          <a:lstStyle/>
          <a:p>
            <a:r>
              <a:rPr lang="en-US" dirty="0" smtClean="0"/>
              <a:t> Carrie Marie Underwood</a:t>
            </a:r>
          </a:p>
          <a:p>
            <a:r>
              <a:rPr lang="en-US" dirty="0"/>
              <a:t> </a:t>
            </a:r>
            <a:r>
              <a:rPr lang="en-US" dirty="0" smtClean="0"/>
              <a:t>born 1983 in Muskogee, Oklahoma.</a:t>
            </a:r>
          </a:p>
          <a:p>
            <a:r>
              <a:rPr lang="en-US" dirty="0" smtClean="0"/>
              <a:t> Rose to fame through the TV Show </a:t>
            </a:r>
            <a:r>
              <a:rPr lang="en-US" i="1" dirty="0" smtClean="0"/>
              <a:t>American Idol</a:t>
            </a:r>
            <a:r>
              <a:rPr lang="en-US" dirty="0" smtClean="0"/>
              <a:t>.  The most successful winner, earning over $110million.</a:t>
            </a:r>
          </a:p>
          <a:p>
            <a:r>
              <a:rPr lang="en-US" dirty="0"/>
              <a:t> </a:t>
            </a:r>
            <a:r>
              <a:rPr lang="en-US" dirty="0" smtClean="0"/>
              <a:t>Famous for her charitable work, especially to the schools in her home town of  Checotah.</a:t>
            </a:r>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tretch/>
        </p:blipFill>
        <p:spPr>
          <a:xfrm>
            <a:off x="4782830" y="2487613"/>
            <a:ext cx="3061315" cy="3446462"/>
          </a:xfrm>
        </p:spPr>
      </p:pic>
    </p:spTree>
    <p:extLst>
      <p:ext uri="{BB962C8B-B14F-4D97-AF65-F5344CB8AC3E}">
        <p14:creationId xmlns:p14="http://schemas.microsoft.com/office/powerpoint/2010/main" val="3364623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Blues Music</a:t>
            </a:r>
            <a:endParaRPr lang="en-US" dirty="0"/>
          </a:p>
        </p:txBody>
      </p:sp>
      <p:sp>
        <p:nvSpPr>
          <p:cNvPr id="6" name="Text Placeholder 5"/>
          <p:cNvSpPr>
            <a:spLocks noGrp="1"/>
          </p:cNvSpPr>
          <p:nvPr>
            <p:ph type="body" idx="1"/>
          </p:nvPr>
        </p:nvSpPr>
        <p:spPr/>
        <p:txBody>
          <a:bodyPr>
            <a:normAutofit fontScale="92500" lnSpcReduction="10000"/>
          </a:bodyPr>
          <a:lstStyle/>
          <a:p>
            <a:r>
              <a:rPr lang="en-US" sz="3200" dirty="0" smtClean="0"/>
              <a:t>What do you know about it?</a:t>
            </a:r>
          </a:p>
          <a:p>
            <a:r>
              <a:rPr lang="en-US" sz="3200" dirty="0" smtClean="0"/>
              <a:t>What do you expect it to sound like?</a:t>
            </a:r>
            <a:endParaRPr lang="en-US" sz="3200" dirty="0"/>
          </a:p>
        </p:txBody>
      </p:sp>
    </p:spTree>
    <p:extLst>
      <p:ext uri="{BB962C8B-B14F-4D97-AF65-F5344CB8AC3E}">
        <p14:creationId xmlns:p14="http://schemas.microsoft.com/office/powerpoint/2010/main" val="3960476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5576" y="1844600"/>
            <a:ext cx="7542212" cy="4535488"/>
          </a:xfrm>
        </p:spPr>
        <p:txBody>
          <a:bodyPr>
            <a:normAutofit/>
          </a:bodyPr>
          <a:lstStyle/>
          <a:p>
            <a:pPr marL="0" indent="0">
              <a:buNone/>
            </a:pPr>
            <a:r>
              <a:rPr lang="en-US" dirty="0" smtClean="0"/>
              <a:t>…Blues </a:t>
            </a:r>
            <a:r>
              <a:rPr lang="en-US" dirty="0"/>
              <a:t>is the name given to both a musical form and a music genre that originated in African-American communities of primarily the </a:t>
            </a:r>
            <a:r>
              <a:rPr lang="en-US" dirty="0">
                <a:solidFill>
                  <a:srgbClr val="AA2B1E"/>
                </a:solidFill>
              </a:rPr>
              <a:t>"Deep South" of the United States around the end of the 19th century </a:t>
            </a:r>
            <a:r>
              <a:rPr lang="en-US" dirty="0"/>
              <a:t>from spirituals, work songs, field hollers, shouts and chants, and rhymed simple narrative ballads. </a:t>
            </a:r>
            <a:endParaRPr lang="en-US" dirty="0" smtClean="0"/>
          </a:p>
          <a:p>
            <a:pPr marL="0" indent="0">
              <a:buNone/>
            </a:pPr>
            <a:endParaRPr lang="en-US" dirty="0"/>
          </a:p>
        </p:txBody>
      </p:sp>
      <p:sp>
        <p:nvSpPr>
          <p:cNvPr id="4" name="Title 3"/>
          <p:cNvSpPr>
            <a:spLocks noGrp="1"/>
          </p:cNvSpPr>
          <p:nvPr>
            <p:ph type="title" idx="4294967295"/>
          </p:nvPr>
        </p:nvSpPr>
        <p:spPr>
          <a:xfrm>
            <a:off x="755576" y="541263"/>
            <a:ext cx="6799262" cy="1303337"/>
          </a:xfrm>
        </p:spPr>
        <p:txBody>
          <a:bodyPr>
            <a:normAutofit/>
          </a:bodyPr>
          <a:lstStyle/>
          <a:p>
            <a:pPr algn="l"/>
            <a:r>
              <a:rPr lang="en-US" dirty="0" smtClean="0"/>
              <a:t>Definition</a:t>
            </a:r>
            <a:endParaRPr lang="en-US" dirty="0"/>
          </a:p>
        </p:txBody>
      </p:sp>
    </p:spTree>
    <p:extLst>
      <p:ext uri="{BB962C8B-B14F-4D97-AF65-F5344CB8AC3E}">
        <p14:creationId xmlns:p14="http://schemas.microsoft.com/office/powerpoint/2010/main" val="131256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a:t>
            </a:r>
            <a:r>
              <a:rPr lang="en-US" dirty="0"/>
              <a:t>1</a:t>
            </a:r>
            <a:r>
              <a:rPr lang="en-US" dirty="0" smtClean="0"/>
              <a:t> – Muddy Waters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 McKinley Morganfield</a:t>
            </a:r>
          </a:p>
          <a:p>
            <a:r>
              <a:rPr lang="en-US" dirty="0"/>
              <a:t> </a:t>
            </a:r>
            <a:r>
              <a:rPr lang="en-US" dirty="0" smtClean="0"/>
              <a:t>1913 – 1983</a:t>
            </a:r>
          </a:p>
          <a:p>
            <a:r>
              <a:rPr lang="en-US" dirty="0"/>
              <a:t> </a:t>
            </a:r>
            <a:r>
              <a:rPr lang="en-US" dirty="0" smtClean="0"/>
              <a:t>The father of “modern Chicago Blues”</a:t>
            </a:r>
          </a:p>
          <a:p>
            <a:r>
              <a:rPr lang="en-US" dirty="0"/>
              <a:t> </a:t>
            </a:r>
            <a:r>
              <a:rPr lang="en-US" dirty="0" smtClean="0"/>
              <a:t>Shocked audiences in the 1950s with his blending of musical styles.</a:t>
            </a:r>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tretch/>
        </p:blipFill>
        <p:spPr>
          <a:xfrm>
            <a:off x="5076056" y="2636912"/>
            <a:ext cx="2899544" cy="3255396"/>
          </a:xfrm>
        </p:spPr>
      </p:pic>
    </p:spTree>
    <p:extLst>
      <p:ext uri="{BB962C8B-B14F-4D97-AF65-F5344CB8AC3E}">
        <p14:creationId xmlns:p14="http://schemas.microsoft.com/office/powerpoint/2010/main" val="183558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2 – Ray Charles</a:t>
            </a:r>
            <a:endParaRPr lang="en-US" dirty="0"/>
          </a:p>
        </p:txBody>
      </p:sp>
      <p:sp>
        <p:nvSpPr>
          <p:cNvPr id="3" name="Content Placeholder 2"/>
          <p:cNvSpPr>
            <a:spLocks noGrp="1"/>
          </p:cNvSpPr>
          <p:nvPr>
            <p:ph sz="half" idx="1"/>
          </p:nvPr>
        </p:nvSpPr>
        <p:spPr>
          <a:xfrm>
            <a:off x="1176866" y="2492896"/>
            <a:ext cx="3200400" cy="3971890"/>
          </a:xfrm>
        </p:spPr>
        <p:txBody>
          <a:bodyPr>
            <a:normAutofit fontScale="92500"/>
          </a:bodyPr>
          <a:lstStyle/>
          <a:p>
            <a:r>
              <a:rPr lang="en-US" dirty="0" smtClean="0"/>
              <a:t> Ray Charles Robinson </a:t>
            </a:r>
          </a:p>
          <a:p>
            <a:r>
              <a:rPr lang="en-US" dirty="0" smtClean="0"/>
              <a:t> 1930 – 2004</a:t>
            </a:r>
          </a:p>
          <a:p>
            <a:r>
              <a:rPr lang="en-US" dirty="0"/>
              <a:t> </a:t>
            </a:r>
            <a:r>
              <a:rPr lang="en-US" dirty="0" smtClean="0"/>
              <a:t>Pioneered combining different types of music, including country, rock, blues, jazz and gospel.</a:t>
            </a:r>
          </a:p>
          <a:p>
            <a:r>
              <a:rPr lang="en-US" dirty="0"/>
              <a:t> Frank Sinatra called him "the only true genius in show business"</a:t>
            </a: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tretch/>
        </p:blipFill>
        <p:spPr>
          <a:xfrm>
            <a:off x="4932040" y="2708920"/>
            <a:ext cx="2804079" cy="3128055"/>
          </a:xfrm>
        </p:spPr>
      </p:pic>
    </p:spTree>
    <p:extLst>
      <p:ext uri="{BB962C8B-B14F-4D97-AF65-F5344CB8AC3E}">
        <p14:creationId xmlns:p14="http://schemas.microsoft.com/office/powerpoint/2010/main" val="324421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3 – Hugh Laurie</a:t>
            </a:r>
            <a:endParaRPr lang="en-US" dirty="0"/>
          </a:p>
        </p:txBody>
      </p:sp>
      <p:sp>
        <p:nvSpPr>
          <p:cNvPr id="3" name="Content Placeholder 2"/>
          <p:cNvSpPr>
            <a:spLocks noGrp="1"/>
          </p:cNvSpPr>
          <p:nvPr>
            <p:ph sz="half" idx="1"/>
          </p:nvPr>
        </p:nvSpPr>
        <p:spPr/>
        <p:txBody>
          <a:bodyPr/>
          <a:lstStyle/>
          <a:p>
            <a:r>
              <a:rPr lang="en-US" dirty="0" smtClean="0"/>
              <a:t> British actor</a:t>
            </a:r>
            <a:endParaRPr lang="en-US" dirty="0"/>
          </a:p>
          <a:p>
            <a:r>
              <a:rPr lang="en-US" dirty="0" smtClean="0"/>
              <a:t> Began playing Blues music when working in the USA for the TV series House.</a:t>
            </a:r>
          </a:p>
          <a:p>
            <a:r>
              <a:rPr lang="en-US" dirty="0"/>
              <a:t> </a:t>
            </a:r>
            <a:r>
              <a:rPr lang="en-US" dirty="0" smtClean="0"/>
              <a:t>Produced 2 albums of classic and modern Blues songs.</a:t>
            </a:r>
          </a:p>
        </p:txBody>
      </p:sp>
      <p:pic>
        <p:nvPicPr>
          <p:cNvPr id="6" name="Content Placeholder 5"/>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tretch/>
        </p:blipFill>
        <p:spPr>
          <a:xfrm>
            <a:off x="4896099" y="2614723"/>
            <a:ext cx="2834777" cy="3192241"/>
          </a:xfrm>
        </p:spPr>
      </p:pic>
    </p:spTree>
    <p:extLst>
      <p:ext uri="{BB962C8B-B14F-4D97-AF65-F5344CB8AC3E}">
        <p14:creationId xmlns:p14="http://schemas.microsoft.com/office/powerpoint/2010/main" val="1932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4 – B B King</a:t>
            </a:r>
            <a:endParaRPr lang="en-US" dirty="0"/>
          </a:p>
        </p:txBody>
      </p:sp>
      <p:sp>
        <p:nvSpPr>
          <p:cNvPr id="3" name="Content Placeholder 2"/>
          <p:cNvSpPr>
            <a:spLocks noGrp="1"/>
          </p:cNvSpPr>
          <p:nvPr>
            <p:ph sz="half" idx="1"/>
          </p:nvPr>
        </p:nvSpPr>
        <p:spPr>
          <a:xfrm>
            <a:off x="1298448" y="2636912"/>
            <a:ext cx="3200400" cy="3456384"/>
          </a:xfrm>
        </p:spPr>
        <p:txBody>
          <a:bodyPr>
            <a:normAutofit/>
          </a:bodyPr>
          <a:lstStyle/>
          <a:p>
            <a:r>
              <a:rPr lang="en-US" dirty="0" smtClean="0"/>
              <a:t> Riley B. King</a:t>
            </a:r>
          </a:p>
          <a:p>
            <a:r>
              <a:rPr lang="en-US" dirty="0" smtClean="0"/>
              <a:t> born 1929</a:t>
            </a:r>
            <a:endParaRPr lang="en-US" dirty="0"/>
          </a:p>
          <a:p>
            <a:r>
              <a:rPr lang="en-US" dirty="0"/>
              <a:t> </a:t>
            </a:r>
            <a:r>
              <a:rPr lang="en-US" dirty="0" smtClean="0"/>
              <a:t>One of the best guitarists in the world.</a:t>
            </a:r>
          </a:p>
          <a:p>
            <a:r>
              <a:rPr lang="en-GB" dirty="0"/>
              <a:t> </a:t>
            </a:r>
            <a:r>
              <a:rPr lang="en-GB" dirty="0" smtClean="0"/>
              <a:t>Blends different styles of music into his Blues theme.</a:t>
            </a:r>
            <a:endParaRPr lang="en-US" dirty="0" smtClean="0"/>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tretch/>
        </p:blipFill>
        <p:spPr>
          <a:xfrm>
            <a:off x="4781505" y="2487613"/>
            <a:ext cx="3063964" cy="3446462"/>
          </a:xfrm>
        </p:spPr>
      </p:pic>
    </p:spTree>
    <p:extLst>
      <p:ext uri="{BB962C8B-B14F-4D97-AF65-F5344CB8AC3E}">
        <p14:creationId xmlns:p14="http://schemas.microsoft.com/office/powerpoint/2010/main" val="41528344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1100</TotalTime>
  <Words>1287</Words>
  <Application>Microsoft Office PowerPoint</Application>
  <PresentationFormat>On-screen Show (4:3)</PresentationFormat>
  <Paragraphs>126</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Garamond</vt:lpstr>
      <vt:lpstr>Organic</vt:lpstr>
      <vt:lpstr>Music from the USA</vt:lpstr>
      <vt:lpstr>What is ‘American Music’ to you? What does it sound like?</vt:lpstr>
      <vt:lpstr>LO: To understand and appreciate the roots and influences of Blues Music</vt:lpstr>
      <vt:lpstr>Blues Music</vt:lpstr>
      <vt:lpstr>Definition</vt:lpstr>
      <vt:lpstr>Track 1 – Muddy Waters</vt:lpstr>
      <vt:lpstr>Track 2 – Ray Charles</vt:lpstr>
      <vt:lpstr>Track 3 – Hugh Laurie</vt:lpstr>
      <vt:lpstr>Track 4 – B B King</vt:lpstr>
      <vt:lpstr>Track 5 – Space Eagle</vt:lpstr>
      <vt:lpstr>LO: To understand and appreciate the roots and influences of Jazz Music</vt:lpstr>
      <vt:lpstr>What is Jazz to you?</vt:lpstr>
      <vt:lpstr>PowerPoint Presentation</vt:lpstr>
      <vt:lpstr>Track 1 – Miles Davis</vt:lpstr>
      <vt:lpstr>Track 2 – Louis Armstrong</vt:lpstr>
      <vt:lpstr>Track 3 – Frank Sinatra </vt:lpstr>
      <vt:lpstr>Track 4 – Jamie Cullum </vt:lpstr>
      <vt:lpstr>Track 5 – Jack Austin</vt:lpstr>
      <vt:lpstr>LO: To understand and appreciate the roots and influences of Rock and Roll.</vt:lpstr>
      <vt:lpstr>What is Rock and Roll to you?</vt:lpstr>
      <vt:lpstr>Rock and Roll</vt:lpstr>
      <vt:lpstr>Track 1 – Elvis Presely</vt:lpstr>
      <vt:lpstr>Track 2 – The Beach Boys</vt:lpstr>
      <vt:lpstr>Track 3 – Little Richard</vt:lpstr>
      <vt:lpstr>Track 4 – Ray Peterson</vt:lpstr>
      <vt:lpstr>LO: To understand and appreciate the roots and influences of Country Music</vt:lpstr>
      <vt:lpstr>What does Country Music sound like to you?</vt:lpstr>
      <vt:lpstr>Country Music</vt:lpstr>
      <vt:lpstr>Track 1 – Dolly Parton</vt:lpstr>
      <vt:lpstr>Track 2 – Hank Williams</vt:lpstr>
      <vt:lpstr>Track 3 – Jonny Cash</vt:lpstr>
      <vt:lpstr>Track 4 – Willie Nelson </vt:lpstr>
      <vt:lpstr>Track 5 – Tim McGraw</vt:lpstr>
      <vt:lpstr>Track 6 - Carrie Underwood</vt:lpstr>
    </vt:vector>
  </TitlesOfParts>
  <Company>Greenford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life of a slave</dc:title>
  <dc:creator>spollard</dc:creator>
  <cp:lastModifiedBy>r.lancaster</cp:lastModifiedBy>
  <cp:revision>78</cp:revision>
  <dcterms:created xsi:type="dcterms:W3CDTF">2011-12-06T07:58:02Z</dcterms:created>
  <dcterms:modified xsi:type="dcterms:W3CDTF">2020-06-19T13:09:28Z</dcterms:modified>
</cp:coreProperties>
</file>