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97" r:id="rId2"/>
    <p:sldId id="298" r:id="rId3"/>
    <p:sldId id="299" r:id="rId4"/>
    <p:sldId id="300" r:id="rId5"/>
    <p:sldId id="301" r:id="rId6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65"/>
    <p:restoredTop sz="94694"/>
  </p:normalViewPr>
  <p:slideViewPr>
    <p:cSldViewPr snapToGrid="0" snapToObjects="1">
      <p:cViewPr varScale="1">
        <p:scale>
          <a:sx n="83" d="100"/>
          <a:sy n="83" d="100"/>
        </p:scale>
        <p:origin x="138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1C089-4F35-4C43-BC59-438EC1FE0F45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FBF2E-605A-DD44-BAE4-1590D24E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51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4626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b="1" dirty="0">
                <a:effectLst/>
                <a:latin typeface="Bariol" panose="02000506040000020003" pitchFamily="2" charset="0"/>
              </a:rPr>
              <a:t>Year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Week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Day 1</a:t>
            </a:r>
            <a:endParaRPr lang="en-GB" dirty="0">
              <a:effectLst/>
              <a:latin typeface="Bariol" panose="0200050604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93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lang="en-GB" sz="2400" b="1" i="0" kern="1200" baseline="0" smtClean="0">
          <a:solidFill>
            <a:schemeClr val="bg1"/>
          </a:solidFill>
          <a:effectLst/>
          <a:latin typeface="Bariol" panose="02000506040000020003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1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3.png"/><Relationship Id="rId9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21.png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0.png"/><Relationship Id="rId11" Type="http://schemas.openxmlformats.org/officeDocument/2006/relationships/image" Target="../media/image27.png"/><Relationship Id="rId5" Type="http://schemas.openxmlformats.org/officeDocument/2006/relationships/image" Target="../media/image3.png"/><Relationship Id="rId10" Type="http://schemas.openxmlformats.org/officeDocument/2006/relationships/image" Target="../media/image26.png"/><Relationship Id="rId4" Type="http://schemas.openxmlformats.org/officeDocument/2006/relationships/image" Target="../media/image22.png"/><Relationship Id="rId9" Type="http://schemas.openxmlformats.org/officeDocument/2006/relationships/image" Target="../media/image2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30.png"/><Relationship Id="rId7" Type="http://schemas.openxmlformats.org/officeDocument/2006/relationships/image" Target="../media/image32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1.png"/><Relationship Id="rId5" Type="http://schemas.openxmlformats.org/officeDocument/2006/relationships/image" Target="../media/image200.png"/><Relationship Id="rId10" Type="http://schemas.openxmlformats.org/officeDocument/2006/relationships/image" Target="../media/image35.png"/><Relationship Id="rId4" Type="http://schemas.openxmlformats.org/officeDocument/2006/relationships/image" Target="../media/image3.png"/><Relationship Id="rId9" Type="http://schemas.openxmlformats.org/officeDocument/2006/relationships/image" Target="../media/image3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3.png"/><Relationship Id="rId7" Type="http://schemas.openxmlformats.org/officeDocument/2006/relationships/image" Target="../media/image39.png"/><Relationship Id="rId12" Type="http://schemas.openxmlformats.org/officeDocument/2006/relationships/image" Target="../media/image44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8.png"/><Relationship Id="rId11" Type="http://schemas.openxmlformats.org/officeDocument/2006/relationships/image" Target="../media/image43.png"/><Relationship Id="rId5" Type="http://schemas.openxmlformats.org/officeDocument/2006/relationships/image" Target="../media/image37.png"/><Relationship Id="rId10" Type="http://schemas.openxmlformats.org/officeDocument/2006/relationships/image" Target="../media/image42.png"/><Relationship Id="rId4" Type="http://schemas.openxmlformats.org/officeDocument/2006/relationships/image" Target="../media/image200.png"/><Relationship Id="rId9" Type="http://schemas.openxmlformats.org/officeDocument/2006/relationships/image" Target="../media/image4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E66D108-9B6C-4809-8D62-9EE46355CE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471" y="1053608"/>
            <a:ext cx="7864522" cy="558442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pic>
        <p:nvPicPr>
          <p:cNvPr id="12" name="Picture 11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738" y="801016"/>
            <a:ext cx="2066159" cy="2066159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>
            <a:off x="8589818" y="1834099"/>
            <a:ext cx="581891" cy="54888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 flipV="1">
            <a:off x="8326582" y="1510145"/>
            <a:ext cx="273748" cy="32395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2E7C33B9-7217-4D7A-93B6-31FD7F0715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5241" y="1746358"/>
            <a:ext cx="1066892" cy="112176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5E87B63-B17D-4593-88AC-1548DE64C89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15387" y="1924336"/>
            <a:ext cx="2627604" cy="8596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1559C3E-DB34-4235-9189-0FD915A90A8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23516" y="3776502"/>
            <a:ext cx="2505673" cy="69500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E6F7298-D44B-424F-A94E-E24559EA001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40459" y="3632055"/>
            <a:ext cx="591363" cy="88399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9D6698D-5474-484F-8E73-B0015561D04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07022" y="4930669"/>
            <a:ext cx="2908044" cy="85961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08BAFE9-F532-4C97-B115-6742A588507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29189" y="5424435"/>
            <a:ext cx="2127688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4465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82D9D2C-93AE-4FF9-882F-DA864C2421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7364" y="1628434"/>
            <a:ext cx="4188315" cy="963251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0A922EAE-8199-4B87-B9E3-F4D8CEBC72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277" y="1053608"/>
            <a:ext cx="7852329" cy="558442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pic>
        <p:nvPicPr>
          <p:cNvPr id="12" name="Picture 11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6738" y="801016"/>
            <a:ext cx="2066159" cy="2066159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 flipH="1" flipV="1">
            <a:off x="7827818" y="1690255"/>
            <a:ext cx="762001" cy="14384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8600330" y="1524000"/>
            <a:ext cx="432834" cy="31009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5043055" y="2147454"/>
            <a:ext cx="4572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42991" y="2147454"/>
            <a:ext cx="4572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745AB67D-6B8D-4D86-B24D-FA7D4B515FB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55172" y="1690255"/>
            <a:ext cx="591363" cy="8779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21CC4C1C-E7D6-43F3-839B-99DDE92450D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40168" y="1668060"/>
            <a:ext cx="591363" cy="883997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436DA8D-DAC7-4BFA-8D5F-E0F55C17E98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1591" y="3051207"/>
            <a:ext cx="591363" cy="871804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AB8BDA34-44BC-450B-BDEE-82526BBEC45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84415" y="3320245"/>
            <a:ext cx="4078577" cy="390178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08FFB7B5-FC12-43A1-A2B3-BE603CCC7B2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592594" y="4627529"/>
            <a:ext cx="1603387" cy="987638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4457E278-4F6C-4A35-8086-26587A3E48B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518847" y="4662707"/>
            <a:ext cx="1536325" cy="877900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BF0EE3AE-60A3-4F96-B32E-A08722B051E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5120" y="4691542"/>
            <a:ext cx="2908044" cy="859611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0246C7AF-2D02-4CE4-AFA8-F1DF8E3338B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082326" y="5403604"/>
            <a:ext cx="2127688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333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97C9083-311B-4C5E-97F4-B1C4198CFF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3788" y="3144168"/>
            <a:ext cx="1969179" cy="8779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8CAF5CF-892A-4995-A0D6-1CF042CC06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0890" y="1781982"/>
            <a:ext cx="4346825" cy="96325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63F7810-9570-4DAF-BD54-3CF675D063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2449" y="1053608"/>
            <a:ext cx="7852329" cy="558442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pic>
        <p:nvPicPr>
          <p:cNvPr id="12" name="Picture 11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56738" y="801016"/>
            <a:ext cx="2066159" cy="2066159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 flipV="1">
            <a:off x="8589818" y="1080655"/>
            <a:ext cx="221673" cy="75344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8589818" y="1834095"/>
            <a:ext cx="10512" cy="42419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0051281-3E80-4688-BD15-01DE089D1136}"/>
                  </a:ext>
                </a:extLst>
              </p:cNvPr>
              <p:cNvSpPr txBox="1"/>
              <p:nvPr/>
            </p:nvSpPr>
            <p:spPr>
              <a:xfrm>
                <a:off x="6872710" y="2662998"/>
                <a:ext cx="59156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3200" dirty="0">
                    <a:solidFill>
                      <a:srgbClr val="FF0000"/>
                    </a:solidFill>
                    <a:latin typeface="KG Primary Penmanship" panose="02000506000000020003" pitchFamily="2" charset="77"/>
                  </a:rPr>
                  <a:t> </a:t>
                </a: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0051281-3E80-4688-BD15-01DE089D11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2710" y="2662998"/>
                <a:ext cx="591565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4543995" y="1762177"/>
            <a:ext cx="609897" cy="7188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5610646" y="1762177"/>
            <a:ext cx="609897" cy="7188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Connector 13"/>
          <p:cNvCxnSpPr/>
          <p:nvPr/>
        </p:nvCxnSpPr>
        <p:spPr>
          <a:xfrm>
            <a:off x="3665253" y="6068291"/>
            <a:ext cx="1488639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74413851-C3F6-4BCA-BD32-31C0E5FDD8D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0689" y="1774158"/>
            <a:ext cx="621846" cy="8596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83770F1-3B0D-44BA-9FEC-998CA66A8F4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11743" y="1708232"/>
            <a:ext cx="591363" cy="87180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CA60F47-8C95-441C-A417-21515137505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033291" y="3017520"/>
            <a:ext cx="749873" cy="85961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D632952-7B1B-49DF-904A-F9D93621F5E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35666" y="4296282"/>
            <a:ext cx="762066" cy="112176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C471A24-00F0-41CB-B57A-E4F2E39306F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556738" y="4427356"/>
            <a:ext cx="2908044" cy="85961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948665E6-213B-48E9-A843-8720CA5191C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800612" y="5430116"/>
            <a:ext cx="1109568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7002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0F66CF4-4262-41A9-9240-2807AFA8A0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6905" y="2759865"/>
            <a:ext cx="1560711" cy="88399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A120615-B13D-4E5A-82B1-53EAF79BFB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671" y="1054105"/>
            <a:ext cx="7852329" cy="5803895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pic>
        <p:nvPicPr>
          <p:cNvPr id="12" name="Picture 11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6738" y="801016"/>
            <a:ext cx="2066159" cy="2066159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 flipH="1">
            <a:off x="7869382" y="1834099"/>
            <a:ext cx="720436" cy="22024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8423564" y="1834095"/>
            <a:ext cx="176766" cy="47961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0051281-3E80-4688-BD15-01DE089D1136}"/>
                  </a:ext>
                </a:extLst>
              </p:cNvPr>
              <p:cNvSpPr txBox="1"/>
              <p:nvPr/>
            </p:nvSpPr>
            <p:spPr>
              <a:xfrm>
                <a:off x="6872710" y="2662998"/>
                <a:ext cx="59156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3200" dirty="0">
                    <a:solidFill>
                      <a:srgbClr val="FF0000"/>
                    </a:solidFill>
                    <a:latin typeface="KG Primary Penmanship" panose="02000506000000020003" pitchFamily="2" charset="77"/>
                  </a:rPr>
                  <a:t> </a:t>
                </a: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0051281-3E80-4688-BD15-01DE089D11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2710" y="2662998"/>
                <a:ext cx="591565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97B962EA-9084-4D10-8B89-541B0A6F3A6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95862" y="1072659"/>
            <a:ext cx="2749534" cy="85351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E7E9778-CF9E-48C5-89F1-CE8EE97B6BB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06617" y="3089439"/>
            <a:ext cx="1146147" cy="8596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2AA77A6-D76D-438B-9CEA-1CE9CEF5229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59490" y="4348482"/>
            <a:ext cx="1853345" cy="112176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7A3A1CE-2D2D-4834-8F7D-7673A2D2CE0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648694" y="4473477"/>
            <a:ext cx="2908044" cy="85961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88207" y="5586177"/>
            <a:ext cx="1109568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296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4CA08DA-E2E6-44E4-80C6-65A67C2C1D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103" y="1041912"/>
            <a:ext cx="7852329" cy="5816088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pic>
        <p:nvPicPr>
          <p:cNvPr id="12" name="Picture 11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738" y="801016"/>
            <a:ext cx="2066159" cy="2066159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 flipV="1">
            <a:off x="8589818" y="1510145"/>
            <a:ext cx="554182" cy="32395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8600330" y="1834095"/>
            <a:ext cx="197306" cy="39648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0051281-3E80-4688-BD15-01DE089D1136}"/>
                  </a:ext>
                </a:extLst>
              </p:cNvPr>
              <p:cNvSpPr txBox="1"/>
              <p:nvPr/>
            </p:nvSpPr>
            <p:spPr>
              <a:xfrm>
                <a:off x="6872710" y="2662998"/>
                <a:ext cx="59156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3200" dirty="0">
                    <a:solidFill>
                      <a:srgbClr val="FF0000"/>
                    </a:solidFill>
                    <a:latin typeface="KG Primary Penmanship" panose="02000506000000020003" pitchFamily="2" charset="77"/>
                  </a:rPr>
                  <a:t> </a:t>
                </a: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0051281-3E80-4688-BD15-01DE089D11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2710" y="2662998"/>
                <a:ext cx="591565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>
            <a:extLst>
              <a:ext uri="{FF2B5EF4-FFF2-40B4-BE49-F238E27FC236}">
                <a16:creationId xmlns:a16="http://schemas.microsoft.com/office/drawing/2014/main" id="{1E8D7214-484E-450E-A6A1-767991D1730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9082" y="1059675"/>
            <a:ext cx="2755631" cy="8779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18308C0-E246-4BC7-8F4A-A35B3866A90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15043" y="2960304"/>
            <a:ext cx="1981372" cy="39627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4E54670-A8AB-42B9-8925-3BF1936AFD4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73123" y="3439528"/>
            <a:ext cx="1981372" cy="39627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2FAC02F-DE34-40D3-8116-A4A91402A79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44169" y="2942668"/>
            <a:ext cx="1981372" cy="39627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66D70B0-F741-4ADD-B773-C57E9DAE237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15043" y="3445624"/>
            <a:ext cx="1981372" cy="39017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AAC5D30-788C-47DC-A115-DC59A238835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24367" y="4390115"/>
            <a:ext cx="1121761" cy="112176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A84C8A3-4A29-4B01-8D5C-4EF173A3C92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715043" y="4390115"/>
            <a:ext cx="1121761" cy="1121761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4A145640-E211-4629-AD65-AC82EA7D069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876855" y="4389371"/>
            <a:ext cx="2908044" cy="859611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F08E3868-09E3-4F89-B7FA-9121BD10900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35956" y="5597796"/>
            <a:ext cx="2908044" cy="859611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EAFB6346-19F7-4258-B64E-A6E38500F11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163495" y="2255274"/>
            <a:ext cx="743776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9236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6224</TotalTime>
  <Words>43</Words>
  <Application>Microsoft Office PowerPoint</Application>
  <PresentationFormat>A4 Paper (210x297 mm)</PresentationFormat>
  <Paragraphs>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Bariol</vt:lpstr>
      <vt:lpstr>Calibri</vt:lpstr>
      <vt:lpstr>Cambria Math</vt:lpstr>
      <vt:lpstr>KG Primary Penmanship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Cooper</dc:creator>
  <cp:lastModifiedBy>L.Little</cp:lastModifiedBy>
  <cp:revision>104</cp:revision>
  <dcterms:created xsi:type="dcterms:W3CDTF">2019-10-15T10:24:11Z</dcterms:created>
  <dcterms:modified xsi:type="dcterms:W3CDTF">2020-05-24T09:50:48Z</dcterms:modified>
</cp:coreProperties>
</file>