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92" r:id="rId4"/>
    <p:sldId id="259" r:id="rId5"/>
    <p:sldId id="260" r:id="rId6"/>
    <p:sldId id="293" r:id="rId7"/>
    <p:sldId id="294" r:id="rId8"/>
    <p:sldId id="295" r:id="rId9"/>
    <p:sldId id="296" r:id="rId10"/>
    <p:sldId id="297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06" autoAdjust="0"/>
    <p:restoredTop sz="90146" autoAdjust="0"/>
  </p:normalViewPr>
  <p:slideViewPr>
    <p:cSldViewPr snapToGrid="0" snapToObjects="1">
      <p:cViewPr varScale="1">
        <p:scale>
          <a:sx n="79" d="100"/>
          <a:sy n="79" d="100"/>
        </p:scale>
        <p:origin x="154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831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0DAD9280-56E9-4B56-9C81-1AA1697C85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903" y="1159221"/>
            <a:ext cx="8675360" cy="432853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10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7939314" y="1712686"/>
            <a:ext cx="650504" cy="1214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65553" cy="424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8295409" y="1834096"/>
            <a:ext cx="294409" cy="495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295409" y="1834095"/>
            <a:ext cx="304920" cy="257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597" y="1219626"/>
            <a:ext cx="7907197" cy="4541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1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D9BD268-F4D5-4057-8899-7F188AAB33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658" y="1193205"/>
            <a:ext cx="7907197" cy="431024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10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506071"/>
            <a:ext cx="542229" cy="328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8600329" y="1715247"/>
            <a:ext cx="340471" cy="1188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98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F7B252E-00F6-448F-9DFF-50A870DBF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604" y="1002090"/>
            <a:ext cx="8260796" cy="4523624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10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8534400" y="1834096"/>
            <a:ext cx="55418" cy="598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295968" y="1500094"/>
            <a:ext cx="304362" cy="3340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187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4FE3743-5FA8-491C-8AEA-7F79F43446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03" y="1139562"/>
            <a:ext cx="9144793" cy="449923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10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8465574" y="1219200"/>
            <a:ext cx="124244" cy="6148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440304" y="1834096"/>
            <a:ext cx="160025" cy="290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071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DA8596E-CC47-4183-B61E-9059C87781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03" y="1026968"/>
            <a:ext cx="7907197" cy="4804064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10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6199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149224" cy="3532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228093AE-AE59-4E95-A21C-0772F602A3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4282" y="5257322"/>
            <a:ext cx="3346994" cy="1225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2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E6E2A75-4FEA-4FCA-A584-98CA23088A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565" y="1063650"/>
            <a:ext cx="8675360" cy="4243184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8151906" y="1518024"/>
            <a:ext cx="437912" cy="316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280706" cy="377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E2C5B17C-A87C-4188-BB8A-AB640E558D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454" y="5063947"/>
            <a:ext cx="3353091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99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965C022-A4CE-4073-B356-48F3DBE4E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285" y="1035049"/>
            <a:ext cx="7907197" cy="405419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273288" cy="5086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131295" cy="424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DF78C4AF-3010-46DD-8BAA-EC1CD64D8A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1459" y="4937088"/>
            <a:ext cx="981541" cy="9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83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D5E4414-59B7-4B17-B254-A6A79F6AE7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03" y="1173284"/>
            <a:ext cx="7907197" cy="451143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446606" cy="4907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8600330" y="1434353"/>
            <a:ext cx="95435" cy="3997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92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A1468FC-0F2B-4312-B5C3-B1C6B7664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03" y="1113967"/>
            <a:ext cx="9144793" cy="529788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219200"/>
            <a:ext cx="135829" cy="6148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290119" y="1595718"/>
            <a:ext cx="310210" cy="238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F92E0611-74A6-4EF0-A9B4-913B8A11AC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2960" y="1230159"/>
            <a:ext cx="1158340" cy="104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7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4853</TotalTime>
  <Words>80</Words>
  <Application>Microsoft Office PowerPoint</Application>
  <PresentationFormat>A4 Paper (210x297 mm)</PresentationFormat>
  <Paragraphs>10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m.driffield</cp:lastModifiedBy>
  <cp:revision>66</cp:revision>
  <dcterms:created xsi:type="dcterms:W3CDTF">2019-10-15T10:24:11Z</dcterms:created>
  <dcterms:modified xsi:type="dcterms:W3CDTF">2020-06-18T07:09:53Z</dcterms:modified>
</cp:coreProperties>
</file>