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9" r:id="rId2"/>
    <p:sldId id="293" r:id="rId3"/>
    <p:sldId id="294" r:id="rId4"/>
    <p:sldId id="295" r:id="rId5"/>
    <p:sldId id="296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65"/>
    <p:restoredTop sz="94694"/>
  </p:normalViewPr>
  <p:slideViewPr>
    <p:cSldViewPr snapToGrid="0" snapToObjects="1">
      <p:cViewPr varScale="1">
        <p:scale>
          <a:sx n="83" d="100"/>
          <a:sy n="83" d="100"/>
        </p:scale>
        <p:origin x="138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3.png"/><Relationship Id="rId7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0.png"/><Relationship Id="rId7" Type="http://schemas.openxmlformats.org/officeDocument/2006/relationships/image" Target="../media/image2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3.png"/><Relationship Id="rId9" Type="http://schemas.openxmlformats.org/officeDocument/2006/relationships/image" Target="../media/image2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8.png"/><Relationship Id="rId7" Type="http://schemas.openxmlformats.org/officeDocument/2006/relationships/image" Target="../media/image3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3.png"/><Relationship Id="rId9" Type="http://schemas.openxmlformats.org/officeDocument/2006/relationships/image" Target="../media/image3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6.png"/><Relationship Id="rId7" Type="http://schemas.openxmlformats.org/officeDocument/2006/relationships/image" Target="../media/image39.png"/><Relationship Id="rId12" Type="http://schemas.openxmlformats.org/officeDocument/2006/relationships/image" Target="../media/image44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png"/><Relationship Id="rId11" Type="http://schemas.openxmlformats.org/officeDocument/2006/relationships/image" Target="../media/image43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3.png"/><Relationship Id="rId9" Type="http://schemas.openxmlformats.org/officeDocument/2006/relationships/image" Target="../media/image4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F74279C-4E98-4383-BE8E-632E7615FC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623" y="1123615"/>
            <a:ext cx="7852329" cy="558442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>
            <a:off x="8589818" y="1834097"/>
            <a:ext cx="665018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8326582" y="1834095"/>
            <a:ext cx="273747" cy="3133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2BD10588-14ED-4C54-A1B8-81CDDA9813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1305" y="1773004"/>
            <a:ext cx="755970" cy="75597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7ECC8B4-A3F8-4CA1-BF1F-A36FA2E241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5893" y="1773004"/>
            <a:ext cx="1121761" cy="75597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FF88046-43B8-4448-B3E0-04350C02128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0456" y="1945241"/>
            <a:ext cx="1493649" cy="39017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FA9E911-629C-4CE1-BB88-728EF457FD4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94692" y="3248370"/>
            <a:ext cx="2767824" cy="93886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56B62E5-DC20-41ED-9816-650B694A8C1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06587" y="3313280"/>
            <a:ext cx="2706859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3792FD3-587D-4274-836D-75882605A62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71725" y="4437980"/>
            <a:ext cx="2085013" cy="85961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6E7AE18-9A5F-4D8A-9BA6-6FB197517CC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54097" y="5374586"/>
            <a:ext cx="1390008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27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F4B772F-E3B9-45E4-97FD-39FDE76CB6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79" y="1089541"/>
            <a:ext cx="7852329" cy="524911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>
            <a:off x="8589818" y="1834097"/>
            <a:ext cx="10511" cy="68743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8600330" y="1316182"/>
            <a:ext cx="114179" cy="51791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7464907D-D761-4433-91B8-85972B5FDC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40690" y="1871093"/>
            <a:ext cx="1408298" cy="112176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632EAF6-0806-4817-A76A-E1B85C7049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2999" y="1950794"/>
            <a:ext cx="1505843" cy="85351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E83B8C8-BBE9-4793-9676-29FBD1DC1B1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73784" y="3030165"/>
            <a:ext cx="1091279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3DD2275-3CB2-4D61-B94F-5215224F70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41836" y="3660923"/>
            <a:ext cx="877900" cy="8596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E3484BE-95E5-4FC9-9F1B-98CCDD7489B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32217" y="3660923"/>
            <a:ext cx="688908" cy="90838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BFD0F84-F194-42F6-BEAE-F56AD07B5C9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15195" y="4520534"/>
            <a:ext cx="2085013" cy="85961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429D878-76E0-4CB9-8E11-51172477E74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51052" y="5449348"/>
            <a:ext cx="1396105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594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4AA87F1-1374-4B6E-A04C-461B8752AE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8805" y="1940033"/>
            <a:ext cx="1670449" cy="8779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3DF7D53-16BE-4BD7-8D43-99EC7B4288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624" y="1052800"/>
            <a:ext cx="7852329" cy="524911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H="1" flipV="1">
            <a:off x="8110920" y="1496291"/>
            <a:ext cx="478898" cy="33780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8600330" y="1731818"/>
            <a:ext cx="502106" cy="10227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FC48D01B-D9C9-4FFD-9849-D7BCAEB9B4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64342" y="1782956"/>
            <a:ext cx="1658256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13D9DD4-919C-4DD2-8B46-84ADD29D096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64434" y="1862524"/>
            <a:ext cx="2225233" cy="112176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0A00E29-09B0-4834-9C5D-C8B149E1B37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11788" y="3740648"/>
            <a:ext cx="2950720" cy="75597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9FE328F-9389-4F86-B846-2A8FEDCFDD8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43494" y="3730976"/>
            <a:ext cx="1822862" cy="85961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BE727F4-5E9F-4ED2-8F32-495F0E20A04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10493" y="4464939"/>
            <a:ext cx="2085013" cy="85961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8DAFD72-63A0-4895-87EE-2F615BAD3F6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70251" y="5439477"/>
            <a:ext cx="1396105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110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3541E77-623E-4E95-BF0E-94A55D7358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9023" y="1737552"/>
            <a:ext cx="1670449" cy="8779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67C7A65-01CD-460F-A47B-9AA7A4359B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981" y="1075313"/>
            <a:ext cx="7852329" cy="524911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V="1">
            <a:off x="8589819" y="1330036"/>
            <a:ext cx="554181" cy="50406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8600331" y="1330036"/>
            <a:ext cx="0" cy="50405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8DD9480E-3520-4B25-B435-6CCABFEEAA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89194" y="2095048"/>
            <a:ext cx="1822862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DE15142-59F8-43AB-AAA5-B5DE775526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1202" y="1767352"/>
            <a:ext cx="1908213" cy="89619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D7418DE-8453-4F22-B8A1-318FDC4EDFD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31870" y="3683277"/>
            <a:ext cx="1780186" cy="92667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0ABAFA2-2CC1-4B7F-A42F-E53090EA7BF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17669" y="3716807"/>
            <a:ext cx="2085013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92786CE-442A-4469-9A55-96AB56CE17B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167145" y="4445425"/>
            <a:ext cx="1664352" cy="8596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B2FDD76-19B9-4E65-87C0-22B98ECB94B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41890" y="5464813"/>
            <a:ext cx="1402202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529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98609CC-712A-4825-A21D-0B4318DAAD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2809" y="2029244"/>
            <a:ext cx="2956816" cy="134733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C7882A5-1938-4CE2-AA7C-0FFF614EA8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103" y="1053608"/>
            <a:ext cx="7852329" cy="558442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H="1">
            <a:off x="8340436" y="1834099"/>
            <a:ext cx="249382" cy="75670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8600330" y="1834095"/>
            <a:ext cx="432834" cy="13325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389418" y="2590800"/>
            <a:ext cx="78518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5AB26C61-DC60-4FF6-A9CA-F2EA22260E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7861" y="1725887"/>
            <a:ext cx="1603387" cy="49991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C99E4DB-E0B0-4C7E-BA18-9F9A27597D4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51001" y="2367260"/>
            <a:ext cx="1603387" cy="49991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6E8A5D5-779E-4049-805F-AA9FFC310C7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51001" y="3039539"/>
            <a:ext cx="1603387" cy="49991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384FD79-2849-474A-A83F-F29EDC1E195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78906" y="1937454"/>
            <a:ext cx="743776" cy="8596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48A9E4C-3317-4F2F-96A8-32D7AB3AD56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16831" y="3310913"/>
            <a:ext cx="1658256" cy="134733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E7A6099-F5EA-4273-AD06-7592186AA58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675087" y="3429000"/>
            <a:ext cx="542591" cy="106689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BA7AE4D-3EB9-42AD-9C01-A1C5F1A331C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071766" y="4375990"/>
            <a:ext cx="2127688" cy="85961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347D0ED-2705-43D3-BA97-007BEEE3272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089990" y="5130725"/>
            <a:ext cx="2127688" cy="134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31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6224</TotalTime>
  <Words>40</Words>
  <Application>Microsoft Office PowerPoint</Application>
  <PresentationFormat>A4 Paper (210x297 mm)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Bariol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L.Little</cp:lastModifiedBy>
  <cp:revision>104</cp:revision>
  <dcterms:created xsi:type="dcterms:W3CDTF">2019-10-15T10:24:11Z</dcterms:created>
  <dcterms:modified xsi:type="dcterms:W3CDTF">2020-05-24T09:50:06Z</dcterms:modified>
</cp:coreProperties>
</file>