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92" r:id="rId4"/>
    <p:sldId id="259" r:id="rId5"/>
    <p:sldId id="260" r:id="rId6"/>
    <p:sldId id="262" r:id="rId7"/>
    <p:sldId id="263" r:id="rId8"/>
    <p:sldId id="264" r:id="rId9"/>
    <p:sldId id="265" r:id="rId10"/>
    <p:sldId id="261" r:id="rId11"/>
    <p:sldId id="267" r:id="rId12"/>
    <p:sldId id="272" r:id="rId13"/>
    <p:sldId id="273" r:id="rId14"/>
    <p:sldId id="274" r:id="rId15"/>
    <p:sldId id="275" r:id="rId1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21" autoAdjust="0"/>
    <p:restoredTop sz="94697"/>
  </p:normalViewPr>
  <p:slideViewPr>
    <p:cSldViewPr snapToGrid="0" snapToObjects="1">
      <p:cViewPr varScale="1">
        <p:scale>
          <a:sx n="83" d="100"/>
          <a:sy n="83" d="100"/>
        </p:scale>
        <p:origin x="138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71D915-8582-6644-875B-2B94633B3C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2CD14-047A-7E42-B524-607D12335F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CA628-D126-F64B-838A-64719E1DCC39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96EDD-CA96-114E-A009-CB496466E1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B29E1E-2ADD-C94B-8CD9-9C7A498505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3202C-ABD8-B14A-B275-107CCC49C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1958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9DFC9C0-FEB7-4444-A1CE-7957E9F697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114" y="1098199"/>
            <a:ext cx="8675360" cy="4779678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343891"/>
            <a:ext cx="346364" cy="49020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600329" y="1834095"/>
            <a:ext cx="225016" cy="4241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61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B818567-F707-40B5-8861-441C78E7BB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722" y="1209103"/>
            <a:ext cx="9254530" cy="6066046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554182" cy="33391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8600329" y="1430594"/>
            <a:ext cx="123342" cy="40350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8F12212-2EF4-4AC8-82A0-8B0AEB2680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2999" y="5687397"/>
            <a:ext cx="652329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72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DDFBB70-43AA-415C-8D3A-9BE23F900B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065" y="1237117"/>
            <a:ext cx="7907197" cy="4237087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207595" cy="53302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8600329" y="1681316"/>
            <a:ext cx="403561" cy="15277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642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B87D6DA-DBDC-4D84-BBEE-FEE201DEB8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621" y="1269801"/>
            <a:ext cx="8925318" cy="424928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0" cy="64922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465736" y="1834095"/>
            <a:ext cx="134593" cy="4241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308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1EA154C-9C48-4E3B-A1F7-A1E65C1727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830" y="1271909"/>
            <a:ext cx="7907197" cy="4243184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7978391" y="1834096"/>
            <a:ext cx="611427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600329" y="1834095"/>
            <a:ext cx="67421" cy="4241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867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E37504D-02B4-4D67-AC21-463AFA34F0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469" y="1266827"/>
            <a:ext cx="7907197" cy="4737003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8080744" y="1517650"/>
            <a:ext cx="509074" cy="31644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600329" y="1834095"/>
            <a:ext cx="67421" cy="4241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153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991" y="1258843"/>
            <a:ext cx="7907197" cy="4255377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8107374" y="1424763"/>
            <a:ext cx="482444" cy="4093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370277" y="1517650"/>
            <a:ext cx="230052" cy="31644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180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761" y="1215056"/>
            <a:ext cx="7907197" cy="4852837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8074742" y="1834096"/>
            <a:ext cx="515076" cy="32654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600329" y="1834095"/>
            <a:ext cx="67421" cy="4241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298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1279" y="4170219"/>
            <a:ext cx="4450466" cy="123149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1061ACB-52F9-444C-A6F6-53DD0A3E34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903" y="1193828"/>
            <a:ext cx="7907197" cy="54442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613176" cy="21593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295968" y="1548581"/>
            <a:ext cx="304361" cy="28551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426034" y="1192645"/>
            <a:ext cx="387928" cy="4156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87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7D10B0A3-614A-4A4C-8B47-7B1D53DE97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903" y="1219200"/>
            <a:ext cx="9144793" cy="494428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8465574" y="1219200"/>
            <a:ext cx="124244" cy="6148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273845" y="1659194"/>
            <a:ext cx="326484" cy="17490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9" name="Picture 18">
            <a:extLst>
              <a:ext uri="{FF2B5EF4-FFF2-40B4-BE49-F238E27FC236}">
                <a16:creationId xmlns:a16="http://schemas.microsoft.com/office/drawing/2014/main" id="{E241F9AB-AD2C-48E1-8191-290B0AF434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6883" y="3285359"/>
            <a:ext cx="920576" cy="167044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D54CE30-B7B1-4D02-B1B8-833E8597D7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8836" y="3906816"/>
            <a:ext cx="957155" cy="54259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467B7178-EFB2-4237-8B39-006A09808A5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61558" y="4955808"/>
            <a:ext cx="951058" cy="536494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41629793-1021-40D0-A25F-CEFF5A520EA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79141" y="1166711"/>
            <a:ext cx="402371" cy="432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71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388212" y="1091804"/>
            <a:ext cx="7907197" cy="3974937"/>
            <a:chOff x="388212" y="1091804"/>
            <a:chExt cx="7907197" cy="3974937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21E9253B-E111-4661-AB8F-71E56949CE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88212" y="1091804"/>
              <a:ext cx="7907197" cy="3974937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718653" y="2258291"/>
              <a:ext cx="774259" cy="859611"/>
            </a:xfrm>
            <a:prstGeom prst="rect">
              <a:avLst/>
            </a:prstGeom>
          </p:spPr>
        </p:pic>
      </p:grp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8001000" y="1834096"/>
            <a:ext cx="588818" cy="21593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600329" y="1834095"/>
            <a:ext cx="67421" cy="4241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92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D39031E-6036-48C2-B42C-09C7606557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903" y="1150093"/>
            <a:ext cx="7907197" cy="4743099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679310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600329" y="1834095"/>
            <a:ext cx="374065" cy="31179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35400458-A2B7-4677-897E-660CA2EC95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52522" y="2359029"/>
            <a:ext cx="396274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425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6370AAD-C1F4-4629-B708-DFEF6185DB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507" y="1258442"/>
            <a:ext cx="9364268" cy="424928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8281219" y="1834096"/>
            <a:ext cx="308599" cy="49614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465574" y="1834095"/>
            <a:ext cx="134755" cy="4241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0EA94AE0-90F8-4ECE-B86A-04C9920FF5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5128" y="1254857"/>
            <a:ext cx="4023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27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6E86FA2-2659-46D2-A24D-0914178376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903" y="1204222"/>
            <a:ext cx="7907197" cy="424928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607574"/>
            <a:ext cx="688936" cy="22652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166100" y="1834095"/>
            <a:ext cx="434229" cy="20118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E1E169FA-E0AB-4356-A0D3-46D4A00850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98556" y="2437978"/>
            <a:ext cx="4023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9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358054E-06DF-47F0-89CC-EF75593CCC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16" y="1046962"/>
            <a:ext cx="7907197" cy="4743099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219200"/>
            <a:ext cx="0" cy="6148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244348" y="1834095"/>
            <a:ext cx="355981" cy="23067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72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728</TotalTime>
  <Words>120</Words>
  <Application>Microsoft Office PowerPoint</Application>
  <PresentationFormat>A4 Paper (210x297 mm)</PresentationFormat>
  <Paragraphs>15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Bariol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m.driffield</cp:lastModifiedBy>
  <cp:revision>68</cp:revision>
  <dcterms:created xsi:type="dcterms:W3CDTF">2019-10-15T10:24:11Z</dcterms:created>
  <dcterms:modified xsi:type="dcterms:W3CDTF">2020-06-11T11:47:16Z</dcterms:modified>
</cp:coreProperties>
</file>