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88" r:id="rId2"/>
    <p:sldId id="289" r:id="rId3"/>
    <p:sldId id="290" r:id="rId4"/>
    <p:sldId id="291" r:id="rId5"/>
    <p:sldId id="292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62" y="1105262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283" y="1272291"/>
            <a:ext cx="1426588" cy="1072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473" y="2970117"/>
            <a:ext cx="3097036" cy="1072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4581" y="3780715"/>
            <a:ext cx="865707" cy="10729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8012" y="4970461"/>
            <a:ext cx="1956986" cy="10729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2121" y="772287"/>
            <a:ext cx="2188654" cy="21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42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538" y="1121892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2</a:t>
            </a:r>
            <a:endParaRPr lang="en-GB" dirty="0"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335" y="1290675"/>
            <a:ext cx="1956986" cy="10729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0552" y="2489888"/>
            <a:ext cx="1956986" cy="1072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709" y="3727961"/>
            <a:ext cx="1956986" cy="107298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321" y="4970461"/>
            <a:ext cx="1956986" cy="10729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2121" y="771272"/>
            <a:ext cx="2188654" cy="21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9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07" y="1134347"/>
            <a:ext cx="7895004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73345"/>
            <a:ext cx="2188654" cy="21886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7476" y="1298241"/>
            <a:ext cx="1956986" cy="1072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615" y="2540077"/>
            <a:ext cx="1828959" cy="10729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0574" y="3755268"/>
            <a:ext cx="1956986" cy="1072989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1337532" y="5611091"/>
            <a:ext cx="18988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8172" y="4934201"/>
            <a:ext cx="2054530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04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34" y="1120503"/>
            <a:ext cx="7895004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4</a:t>
            </a:r>
            <a:endParaRPr lang="en-GB" dirty="0"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73349"/>
            <a:ext cx="2188654" cy="21886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427" y="1294558"/>
            <a:ext cx="1956986" cy="1072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6274" y="2516608"/>
            <a:ext cx="1956986" cy="107298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9462" y="3748411"/>
            <a:ext cx="1956986" cy="10729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4765" y="4970461"/>
            <a:ext cx="195698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0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61" y="1117080"/>
            <a:ext cx="7895004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5</a:t>
            </a:r>
            <a:endParaRPr lang="en-GB" dirty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82761"/>
            <a:ext cx="2188654" cy="21886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4544" y="1291861"/>
            <a:ext cx="1956986" cy="1072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487" y="2513185"/>
            <a:ext cx="1956986" cy="10729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8760" y="3769064"/>
            <a:ext cx="1956986" cy="10729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4415" y="4970461"/>
            <a:ext cx="195698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0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2560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58</cp:revision>
  <dcterms:created xsi:type="dcterms:W3CDTF">2019-10-15T10:24:11Z</dcterms:created>
  <dcterms:modified xsi:type="dcterms:W3CDTF">2020-05-24T09:47:39Z</dcterms:modified>
</cp:coreProperties>
</file>