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83" r:id="rId2"/>
    <p:sldId id="284" r:id="rId3"/>
    <p:sldId id="285" r:id="rId4"/>
    <p:sldId id="286" r:id="rId5"/>
    <p:sldId id="287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3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132" y="1129011"/>
            <a:ext cx="7065876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1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324277" y="5611091"/>
            <a:ext cx="189888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2121" y="770221"/>
            <a:ext cx="2188654" cy="21886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7374" y="1797794"/>
            <a:ext cx="1938696" cy="10729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1667" y="2525116"/>
            <a:ext cx="1938696" cy="107298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3761" y="3750427"/>
            <a:ext cx="1938696" cy="107298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9535" y="4883219"/>
            <a:ext cx="2054530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96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15" y="1117080"/>
            <a:ext cx="7065876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2</a:t>
            </a:r>
            <a:endParaRPr lang="en-GB" dirty="0"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8187" y="4970461"/>
            <a:ext cx="1938696" cy="107298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2991" y="1284547"/>
            <a:ext cx="1487553" cy="10729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5769" y="2513185"/>
            <a:ext cx="1487553" cy="10729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8944" y="3775993"/>
            <a:ext cx="1493649" cy="107298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2121" y="773349"/>
            <a:ext cx="2188654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2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482" y="1162037"/>
            <a:ext cx="7065876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9214" y="5040686"/>
            <a:ext cx="1487553" cy="10729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2121" y="773349"/>
            <a:ext cx="2188654" cy="21947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0959" y="3796699"/>
            <a:ext cx="1426588" cy="107298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1184" y="2565858"/>
            <a:ext cx="1426588" cy="10729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6403" y="1334229"/>
            <a:ext cx="1426588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98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662" y="1117080"/>
            <a:ext cx="7065876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4</a:t>
            </a:r>
            <a:endParaRPr lang="en-GB" dirty="0"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2121" y="773349"/>
            <a:ext cx="2188654" cy="21886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6310" y="1289162"/>
            <a:ext cx="1426588" cy="10729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2898" y="2513185"/>
            <a:ext cx="1426588" cy="10729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1314" y="3755435"/>
            <a:ext cx="1426588" cy="10729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9477" y="4970461"/>
            <a:ext cx="1426588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88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14" y="1148079"/>
            <a:ext cx="7065876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2121" y="773349"/>
            <a:ext cx="2188654" cy="21886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3704" y="4970189"/>
            <a:ext cx="1615580" cy="107298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9382" y="1331181"/>
            <a:ext cx="1432684" cy="107298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0295" y="2544184"/>
            <a:ext cx="1426588" cy="10729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49860" y="3757322"/>
            <a:ext cx="1426588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74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2560</TotalTime>
  <Words>40</Words>
  <Application>Microsoft Office PowerPoint</Application>
  <PresentationFormat>A4 Paper (210x297 mm)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L.Little</cp:lastModifiedBy>
  <cp:revision>58</cp:revision>
  <dcterms:created xsi:type="dcterms:W3CDTF">2019-10-15T10:24:11Z</dcterms:created>
  <dcterms:modified xsi:type="dcterms:W3CDTF">2020-05-24T09:47:11Z</dcterms:modified>
</cp:coreProperties>
</file>