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56" r:id="rId2"/>
    <p:sldId id="279" r:id="rId3"/>
    <p:sldId id="280" r:id="rId4"/>
    <p:sldId id="281" r:id="rId5"/>
    <p:sldId id="282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3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5/24/2020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76" y="1142868"/>
            <a:ext cx="7876715" cy="560880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>
                <a:latin typeface="+mn-lt"/>
              </a:rPr>
              <a:t>Year 4</a:t>
            </a:r>
            <a:r>
              <a:rPr lang="en-GB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69045"/>
            <a:ext cx="2188654" cy="21886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5522" y="1326877"/>
            <a:ext cx="1444877" cy="1072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6606" y="2523800"/>
            <a:ext cx="1444877" cy="1072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1396" y="3781697"/>
            <a:ext cx="1450974" cy="10729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35285" y="5673986"/>
            <a:ext cx="1682642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394" y="1122515"/>
            <a:ext cx="7334124" cy="560880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2</a:t>
            </a:r>
            <a:endParaRPr lang="en-GB" dirty="0"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2121" y="781166"/>
            <a:ext cx="2188654" cy="21886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229" y="1281465"/>
            <a:ext cx="1042506" cy="1072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93216" y="2522951"/>
            <a:ext cx="1444877" cy="1072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5302" y="3777581"/>
            <a:ext cx="1109568" cy="1072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34964" y="5672883"/>
            <a:ext cx="1518036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2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912" y="1115362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3</a:t>
            </a:r>
            <a:endParaRPr lang="en-GB" dirty="0">
              <a:latin typeface="+mn-lt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347" y="781166"/>
            <a:ext cx="2188654" cy="21886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7300" y="1310722"/>
            <a:ext cx="1536325" cy="1072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9712" y="2521092"/>
            <a:ext cx="1542422" cy="10729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3809" y="3730374"/>
            <a:ext cx="1542422" cy="10729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27059" y="5002767"/>
            <a:ext cx="1554615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097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40" y="1119131"/>
            <a:ext cx="7065876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</a:t>
            </a:r>
            <a:r>
              <a:rPr lang="en-GB" dirty="0" smtClean="0">
                <a:latin typeface="+mn-lt"/>
              </a:rPr>
              <a:t>4</a:t>
            </a:r>
            <a:endParaRPr lang="en-GB" dirty="0"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7711" y="781166"/>
            <a:ext cx="2188654" cy="2188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6412" y="2524861"/>
            <a:ext cx="1390008" cy="10729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2625" y="3761026"/>
            <a:ext cx="1390008" cy="10729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4430" y="4993813"/>
            <a:ext cx="1956986" cy="107298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6598" y="1287191"/>
            <a:ext cx="1536325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60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89" y="1120126"/>
            <a:ext cx="7486537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3423082" y="2494994"/>
            <a:ext cx="64934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482929" y="2494994"/>
            <a:ext cx="64934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650" y="1814401"/>
            <a:ext cx="1396105" cy="10729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9416" y="1814401"/>
            <a:ext cx="1396105" cy="107298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975447" y="5611091"/>
            <a:ext cx="189888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7347" y="781166"/>
            <a:ext cx="2188654" cy="218865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2429" y="4931961"/>
            <a:ext cx="2054530" cy="10729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93631" y="2548258"/>
            <a:ext cx="2054530" cy="107298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38948" y="3780699"/>
            <a:ext cx="2054530" cy="1072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75851" y="1811479"/>
            <a:ext cx="3987130" cy="107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35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2574</TotalTime>
  <Words>40</Words>
  <Application>Microsoft Office PowerPoint</Application>
  <PresentationFormat>A4 Paper (210x297 mm)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L.Little</cp:lastModifiedBy>
  <cp:revision>58</cp:revision>
  <dcterms:created xsi:type="dcterms:W3CDTF">2019-10-15T10:24:11Z</dcterms:created>
  <dcterms:modified xsi:type="dcterms:W3CDTF">2020-05-24T09:46:33Z</dcterms:modified>
</cp:coreProperties>
</file>