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0" r:id="rId2"/>
    <p:sldId id="345" r:id="rId3"/>
    <p:sldId id="346" r:id="rId4"/>
    <p:sldId id="350" r:id="rId5"/>
    <p:sldId id="347" r:id="rId6"/>
    <p:sldId id="348" r:id="rId7"/>
    <p:sldId id="349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B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0" autoAdjust="0"/>
    <p:restoredTop sz="93634" autoAdjust="0"/>
  </p:normalViewPr>
  <p:slideViewPr>
    <p:cSldViewPr snapToGrid="0" snapToObjects="1">
      <p:cViewPr varScale="1">
        <p:scale>
          <a:sx n="82" d="100"/>
          <a:sy n="82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CFD5-ED7A-4CDA-AC02-E6FD863E23C0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02BCC-FFA5-48C8-8698-D7743AD89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6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83033-F114-6744-8BE7-5F64D3C33E54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C2F18-3611-9D4B-A2D4-30DD2BBE4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4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6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3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1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7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7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044E-3B00-8E46-B9C9-1F945E3887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394BA-7399-1E4D-9D32-481232C3C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Arthropods (Phylum </a:t>
            </a:r>
            <a:r>
              <a:rPr lang="en-US" i="1" dirty="0">
                <a:latin typeface="Comic Sans MS" charset="0"/>
                <a:ea typeface="Comic Sans MS" charset="0"/>
                <a:cs typeface="Comic Sans MS" charset="0"/>
              </a:rPr>
              <a:t>Arthropoda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54" y="1689763"/>
            <a:ext cx="4188543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Over 1,000,000 species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Found on land, in oceans &amp; freshwater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Invertebrates with exoskeletons, segmented bodies &amp; jointed limbs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4446" r="2575" b="20029"/>
          <a:stretch/>
        </p:blipFill>
        <p:spPr>
          <a:xfrm>
            <a:off x="117986" y="1730217"/>
            <a:ext cx="4562168" cy="4149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104" y="5879431"/>
            <a:ext cx="14453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Federico Rodriguez</a:t>
            </a:r>
          </a:p>
        </p:txBody>
      </p:sp>
    </p:spTree>
    <p:extLst>
      <p:ext uri="{BB962C8B-B14F-4D97-AF65-F5344CB8AC3E}">
        <p14:creationId xmlns:p14="http://schemas.microsoft.com/office/powerpoint/2010/main" val="219597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-287" r="-8928" b="-2120"/>
          <a:stretch/>
        </p:blipFill>
        <p:spPr>
          <a:xfrm>
            <a:off x="0" y="0"/>
            <a:ext cx="10156723" cy="7038431"/>
          </a:xfrm>
        </p:spPr>
      </p:pic>
      <p:sp>
        <p:nvSpPr>
          <p:cNvPr id="5" name="TextBox 4"/>
          <p:cNvSpPr txBox="1"/>
          <p:nvPr/>
        </p:nvSpPr>
        <p:spPr>
          <a:xfrm>
            <a:off x="8259097" y="6627168"/>
            <a:ext cx="884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Kathi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4638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Arthropod: Insect (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insectum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671" y="1101777"/>
            <a:ext cx="2989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3 parts to their bodies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2 eyes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2 antennae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6 jointed legs at some point in their lives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Often have wings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9676" y="4972468"/>
            <a:ext cx="212697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wasp, bee, butterfly, moth, beetle, ant, fly, dragon fly, praying mantis</a:t>
            </a:r>
          </a:p>
        </p:txBody>
      </p:sp>
    </p:spTree>
    <p:extLst>
      <p:ext uri="{BB962C8B-B14F-4D97-AF65-F5344CB8AC3E}">
        <p14:creationId xmlns:p14="http://schemas.microsoft.com/office/powerpoint/2010/main" val="266567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-580" r="-5507" b="580"/>
          <a:stretch/>
        </p:blipFill>
        <p:spPr>
          <a:xfrm>
            <a:off x="0" y="-55984"/>
            <a:ext cx="9819861" cy="6913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55" y="6097710"/>
            <a:ext cx="1391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Martin Cooper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968" y="139667"/>
            <a:ext cx="884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Arthropod: Arachnid (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arachnida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8667" y="4020218"/>
            <a:ext cx="3393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2 parts to their body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8 legs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2 pincers for biting or piercing prey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No antennae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848" y="1679183"/>
            <a:ext cx="29552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spider, scorpion, tick, mite,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daddy-long-legs (harvestman)</a:t>
            </a:r>
          </a:p>
        </p:txBody>
      </p:sp>
    </p:spTree>
    <p:extLst>
      <p:ext uri="{BB962C8B-B14F-4D97-AF65-F5344CB8AC3E}">
        <p14:creationId xmlns:p14="http://schemas.microsoft.com/office/powerpoint/2010/main" val="180787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986" y="396122"/>
            <a:ext cx="895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Arthropod: Myriapod (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myriapoda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566" y="1644385"/>
            <a:ext cx="8047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About 15,000 species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Most have many pairs of legs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2 body sections (head and trunk)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One pair of antennae on head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566" y="6215511"/>
            <a:ext cx="21505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Centipede, millipede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42718" r="1399" b="29122"/>
          <a:stretch/>
        </p:blipFill>
        <p:spPr>
          <a:xfrm>
            <a:off x="103237" y="3917002"/>
            <a:ext cx="8986684" cy="184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7939" y="5657708"/>
            <a:ext cx="1046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Colin Avison</a:t>
            </a:r>
          </a:p>
        </p:txBody>
      </p:sp>
    </p:spTree>
    <p:extLst>
      <p:ext uri="{BB962C8B-B14F-4D97-AF65-F5344CB8AC3E}">
        <p14:creationId xmlns:p14="http://schemas.microsoft.com/office/powerpoint/2010/main" val="392074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4556" y="6400800"/>
            <a:ext cx="993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sankax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276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Arthropod: Crustacean (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crustacea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96" y="1416204"/>
            <a:ext cx="437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 hard outer shell or case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10-14 legs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2 pairs of antennae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1322" y="6031468"/>
            <a:ext cx="49430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woodlouse, crab, lobster, barnacle, shrimp</a:t>
            </a:r>
          </a:p>
        </p:txBody>
      </p:sp>
    </p:spTree>
    <p:extLst>
      <p:ext uri="{BB962C8B-B14F-4D97-AF65-F5344CB8AC3E}">
        <p14:creationId xmlns:p14="http://schemas.microsoft.com/office/powerpoint/2010/main" val="8917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/>
        </p:blipFill>
        <p:spPr>
          <a:xfrm>
            <a:off x="0" y="2379406"/>
            <a:ext cx="9144000" cy="3920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62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Worms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(Phyla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Annelida, Nematoda &amp; Platyhelminthes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052" y="1472022"/>
            <a:ext cx="882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No true limbs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Body shapes vary but the two sides of their bodies are always symmetrical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Some live inside other animals, others in water or on 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6116" y="6366149"/>
            <a:ext cx="48178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Earth worm, flat worm, round worm, leech</a:t>
            </a:r>
          </a:p>
        </p:txBody>
      </p:sp>
    </p:spTree>
    <p:extLst>
      <p:ext uri="{BB962C8B-B14F-4D97-AF65-F5344CB8AC3E}">
        <p14:creationId xmlns:p14="http://schemas.microsoft.com/office/powerpoint/2010/main" val="241432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67"/>
            <a:ext cx="9144000" cy="6986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051" y="0"/>
            <a:ext cx="7869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Molluscs (Phylum 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Mollusca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322" y="769441"/>
            <a:ext cx="815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One main part to their body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Soft bodies, many have a shell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All have one muscly foot or tentacles to help them move around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Most are slimy to help them slide along the 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8174" y="6642556"/>
            <a:ext cx="1338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bramblejungle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7948" y="6281531"/>
            <a:ext cx="520810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Comic Sans MS" charset="0"/>
                <a:cs typeface="Comic Sans MS" charset="0"/>
              </a:rPr>
              <a:t>snail, slug, octopus, oyster, mussel, clam, squid</a:t>
            </a:r>
          </a:p>
        </p:txBody>
      </p:sp>
    </p:spTree>
    <p:extLst>
      <p:ext uri="{BB962C8B-B14F-4D97-AF65-F5344CB8AC3E}">
        <p14:creationId xmlns:p14="http://schemas.microsoft.com/office/powerpoint/2010/main" val="361795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Words>285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Arthropods (Phylum Arthropoda)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YPTE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Littlewood</dc:creator>
  <cp:lastModifiedBy>M Bower</cp:lastModifiedBy>
  <cp:revision>230</cp:revision>
  <cp:lastPrinted>2020-03-19T11:33:53Z</cp:lastPrinted>
  <dcterms:created xsi:type="dcterms:W3CDTF">2015-06-24T11:40:37Z</dcterms:created>
  <dcterms:modified xsi:type="dcterms:W3CDTF">2020-05-29T11:35:00Z</dcterms:modified>
</cp:coreProperties>
</file>