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2DA-0898-4962-9AC1-E9DF78CF33E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CCE-7FD6-49E9-8E87-A2EEF68D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36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2DA-0898-4962-9AC1-E9DF78CF33E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CCE-7FD6-49E9-8E87-A2EEF68D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3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2DA-0898-4962-9AC1-E9DF78CF33E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CCE-7FD6-49E9-8E87-A2EEF68D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5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2DA-0898-4962-9AC1-E9DF78CF33E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CCE-7FD6-49E9-8E87-A2EEF68D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2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2DA-0898-4962-9AC1-E9DF78CF33E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CCE-7FD6-49E9-8E87-A2EEF68D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1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2DA-0898-4962-9AC1-E9DF78CF33E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CCE-7FD6-49E9-8E87-A2EEF68D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2DA-0898-4962-9AC1-E9DF78CF33E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CCE-7FD6-49E9-8E87-A2EEF68D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2DA-0898-4962-9AC1-E9DF78CF33E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CCE-7FD6-49E9-8E87-A2EEF68D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5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2DA-0898-4962-9AC1-E9DF78CF33E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CCE-7FD6-49E9-8E87-A2EEF68D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4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2DA-0898-4962-9AC1-E9DF78CF33E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CCE-7FD6-49E9-8E87-A2EEF68D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7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B2DA-0898-4962-9AC1-E9DF78CF33E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0CCE-7FD6-49E9-8E87-A2EEF68D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8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BB2DA-0898-4962-9AC1-E9DF78CF33E2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0CCE-7FD6-49E9-8E87-A2EEF68D4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0038"/>
            <a:ext cx="9144000" cy="6257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426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Bower</dc:creator>
  <cp:lastModifiedBy>M Bower</cp:lastModifiedBy>
  <cp:revision>1</cp:revision>
  <dcterms:created xsi:type="dcterms:W3CDTF">2020-05-29T12:05:51Z</dcterms:created>
  <dcterms:modified xsi:type="dcterms:W3CDTF">2020-05-29T12:06:30Z</dcterms:modified>
</cp:coreProperties>
</file>