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4D98-8EC3-45B2-BF7D-4CD831782D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3321-B1E8-4D9F-B737-C26A8FBD3F4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287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4D98-8EC3-45B2-BF7D-4CD831782D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3321-B1E8-4D9F-B737-C26A8FBD3F4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509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4D98-8EC3-45B2-BF7D-4CD831782D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3321-B1E8-4D9F-B737-C26A8FBD3F4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896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B2DA-0898-4962-9AC1-E9DF78CF33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20CCE-7FD6-49E9-8E87-A2EEF68D43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5484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B2DA-0898-4962-9AC1-E9DF78CF33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20CCE-7FD6-49E9-8E87-A2EEF68D43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1871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B2DA-0898-4962-9AC1-E9DF78CF33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20CCE-7FD6-49E9-8E87-A2EEF68D43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043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B2DA-0898-4962-9AC1-E9DF78CF33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20CCE-7FD6-49E9-8E87-A2EEF68D43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7011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B2DA-0898-4962-9AC1-E9DF78CF33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20CCE-7FD6-49E9-8E87-A2EEF68D43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4162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B2DA-0898-4962-9AC1-E9DF78CF33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20CCE-7FD6-49E9-8E87-A2EEF68D43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88067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B2DA-0898-4962-9AC1-E9DF78CF33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20CCE-7FD6-49E9-8E87-A2EEF68D43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69227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B2DA-0898-4962-9AC1-E9DF78CF33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20CCE-7FD6-49E9-8E87-A2EEF68D43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27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4D98-8EC3-45B2-BF7D-4CD831782D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3321-B1E8-4D9F-B737-C26A8FBD3F4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4613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B2DA-0898-4962-9AC1-E9DF78CF33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20CCE-7FD6-49E9-8E87-A2EEF68D43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0523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B2DA-0898-4962-9AC1-E9DF78CF33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20CCE-7FD6-49E9-8E87-A2EEF68D43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0134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BB2DA-0898-4962-9AC1-E9DF78CF33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20CCE-7FD6-49E9-8E87-A2EEF68D43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669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4D98-8EC3-45B2-BF7D-4CD831782D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3321-B1E8-4D9F-B737-C26A8FBD3F4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70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4D98-8EC3-45B2-BF7D-4CD831782D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3321-B1E8-4D9F-B737-C26A8FBD3F4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564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4D98-8EC3-45B2-BF7D-4CD831782D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3321-B1E8-4D9F-B737-C26A8FBD3F4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100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4D98-8EC3-45B2-BF7D-4CD831782D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3321-B1E8-4D9F-B737-C26A8FBD3F4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71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4D98-8EC3-45B2-BF7D-4CD831782D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3321-B1E8-4D9F-B737-C26A8FBD3F4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4754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4D98-8EC3-45B2-BF7D-4CD831782D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3321-B1E8-4D9F-B737-C26A8FBD3F4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669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4D98-8EC3-45B2-BF7D-4CD831782D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63321-B1E8-4D9F-B737-C26A8FBD3F4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348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E5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94D98-8EC3-45B2-BF7D-4CD831782D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63321-B1E8-4D9F-B737-C26A8FBD3F4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090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E51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BB2DA-0898-4962-9AC1-E9DF78CF33E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5/29/2020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20CCE-7FD6-49E9-8E87-A2EEF68D43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98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0859" y="1447800"/>
            <a:ext cx="7772400" cy="1927412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sz="4000" dirty="0"/>
              <a:t>Task:</a:t>
            </a:r>
            <a:br>
              <a:rPr lang="en-GB" sz="4000" dirty="0"/>
            </a:br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/>
              <a:t>Look at the following text. </a:t>
            </a:r>
            <a:br>
              <a:rPr lang="en-GB" sz="4000" dirty="0"/>
            </a:br>
            <a:r>
              <a:rPr lang="en-GB" sz="4000" dirty="0"/>
              <a:t/>
            </a:r>
            <a:br>
              <a:rPr lang="en-GB" sz="4000" dirty="0"/>
            </a:br>
            <a:r>
              <a:rPr lang="en-GB" sz="4000" dirty="0"/>
              <a:t>Highlight an example of:</a:t>
            </a:r>
            <a:br>
              <a:rPr lang="en-GB" sz="4000" dirty="0"/>
            </a:br>
            <a:r>
              <a:rPr lang="en-GB" sz="4000" dirty="0"/>
              <a:t>see</a:t>
            </a:r>
            <a:br>
              <a:rPr lang="en-GB" sz="4000" dirty="0"/>
            </a:br>
            <a:r>
              <a:rPr lang="en-GB" sz="4000" dirty="0"/>
              <a:t>hear</a:t>
            </a:r>
            <a:br>
              <a:rPr lang="en-GB" sz="4000" dirty="0"/>
            </a:br>
            <a:r>
              <a:rPr lang="en-GB" sz="4000" dirty="0"/>
              <a:t>smell</a:t>
            </a:r>
            <a:br>
              <a:rPr lang="en-GB" sz="4000" dirty="0"/>
            </a:br>
            <a:r>
              <a:rPr lang="en-GB" sz="4000" dirty="0"/>
              <a:t>taste</a:t>
            </a:r>
            <a:br>
              <a:rPr lang="en-GB" sz="4000" dirty="0"/>
            </a:br>
            <a:r>
              <a:rPr lang="en-GB" sz="4000" dirty="0"/>
              <a:t>touch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19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6267" y="163421"/>
            <a:ext cx="7886700" cy="1325563"/>
          </a:xfrm>
          <a:solidFill>
            <a:srgbClr val="FFFFCC"/>
          </a:solidFill>
        </p:spPr>
        <p:txBody>
          <a:bodyPr/>
          <a:lstStyle/>
          <a:p>
            <a:pPr algn="ctr"/>
            <a:r>
              <a:rPr lang="en-US" dirty="0" smtClean="0">
                <a:latin typeface="Cooper Black" panose="0208090404030B020404" pitchFamily="18" charset="0"/>
              </a:rPr>
              <a:t>Miss Leanne’s description of the candy store</a:t>
            </a:r>
            <a:endParaRPr lang="en-US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2260" y="1690690"/>
            <a:ext cx="8834717" cy="5019393"/>
          </a:xfrm>
          <a:solidFill>
            <a:srgbClr val="FFFFCC"/>
          </a:solidFill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800" b="1" dirty="0">
                <a:latin typeface="Bell MT" panose="02020503060305020303" pitchFamily="18" charset="0"/>
              </a:rPr>
              <a:t>It was almost time. I could smell the sweet scent of the popcorn and my taste buds tingled at the sight of the large, </a:t>
            </a:r>
            <a:r>
              <a:rPr lang="en-US" sz="1800" b="1" dirty="0" err="1">
                <a:latin typeface="Bell MT" panose="02020503060305020303" pitchFamily="18" charset="0"/>
              </a:rPr>
              <a:t>colourful</a:t>
            </a:r>
            <a:r>
              <a:rPr lang="en-US" sz="1800" b="1" dirty="0">
                <a:latin typeface="Bell MT" panose="02020503060305020303" pitchFamily="18" charset="0"/>
              </a:rPr>
              <a:t>, round lollipops that gazed at me from the window. My feet were twitching. I just wanted to run inside and bathe myself in the chocolate fountain. But, I had to be patient. Tick, tock, tick, tock went the large clock that hung above the candy store door. Tick, tock, tick, tock. I was burning a hole through the door with my eyes! When would that little, grey-haired man come to open the door? After what felt like an eternity, the door flung open. I raced to the front, pushing the excited, screeching children out of my way.  The smell of the candy store was unbelievable. It was the sweetest and fruitiest scent imaginable. I would leave smelling like someone had drowned me in a candy-floss scented perfume. Out of the corner of my eye, I spied a large tub of rhubarb and custard sweets. My </a:t>
            </a:r>
            <a:r>
              <a:rPr lang="en-US" sz="1800" b="1" dirty="0" err="1">
                <a:latin typeface="Bell MT" panose="02020503060305020303" pitchFamily="18" charset="0"/>
              </a:rPr>
              <a:t>favourite</a:t>
            </a:r>
            <a:r>
              <a:rPr lang="en-US" sz="1800" b="1" dirty="0">
                <a:latin typeface="Bell MT" panose="02020503060305020303" pitchFamily="18" charset="0"/>
              </a:rPr>
              <a:t>! I needed to get my mitts on those delectable delights! Until, all of a sudden, I found myself in a battle with a boisterous, round, young boy. He must have been about seven or eight, but looked much older. I had my hands clasped around the tub, when he placed his sticky fingers over mine. No way was this red-faced, puffy kid getting my sweets!</a:t>
            </a:r>
          </a:p>
        </p:txBody>
      </p:sp>
    </p:spTree>
    <p:extLst>
      <p:ext uri="{BB962C8B-B14F-4D97-AF65-F5344CB8AC3E}">
        <p14:creationId xmlns:p14="http://schemas.microsoft.com/office/powerpoint/2010/main" val="266783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6267" y="163421"/>
            <a:ext cx="7886700" cy="1325563"/>
          </a:xfrm>
          <a:solidFill>
            <a:srgbClr val="FFFFCC"/>
          </a:solidFill>
        </p:spPr>
        <p:txBody>
          <a:bodyPr/>
          <a:lstStyle/>
          <a:p>
            <a:pPr algn="ctr"/>
            <a:r>
              <a:rPr lang="en-US" dirty="0" smtClean="0">
                <a:latin typeface="Cooper Black" panose="0208090404030B020404" pitchFamily="18" charset="0"/>
              </a:rPr>
              <a:t>Miss Leanne’s description of the candy store</a:t>
            </a:r>
            <a:endParaRPr lang="en-US" dirty="0">
              <a:latin typeface="Cooper Black" panose="0208090404030B0204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2260" y="1690690"/>
            <a:ext cx="8834717" cy="5019393"/>
          </a:xfrm>
          <a:solidFill>
            <a:srgbClr val="FFFFCC"/>
          </a:solidFill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800" dirty="0">
                <a:latin typeface="Bell MT" panose="02020503060305020303" pitchFamily="18" charset="0"/>
              </a:rPr>
              <a:t>It was almost time. I </a:t>
            </a:r>
            <a:r>
              <a:rPr lang="en-US" sz="1800" b="1" dirty="0">
                <a:solidFill>
                  <a:srgbClr val="FF0000"/>
                </a:solidFill>
                <a:latin typeface="Bell MT" panose="02020503060305020303" pitchFamily="18" charset="0"/>
              </a:rPr>
              <a:t>could smell the sweet scent </a:t>
            </a:r>
            <a:r>
              <a:rPr lang="en-US" sz="1800" dirty="0">
                <a:latin typeface="Bell MT" panose="02020503060305020303" pitchFamily="18" charset="0"/>
              </a:rPr>
              <a:t>of the popcorn and my </a:t>
            </a:r>
            <a:r>
              <a:rPr lang="en-US" sz="1800" b="1" dirty="0">
                <a:solidFill>
                  <a:srgbClr val="FFC000"/>
                </a:solidFill>
                <a:latin typeface="Bell MT" panose="02020503060305020303" pitchFamily="18" charset="0"/>
              </a:rPr>
              <a:t>taste buds tingled </a:t>
            </a:r>
            <a:r>
              <a:rPr lang="en-US" sz="1800" dirty="0">
                <a:latin typeface="Bell MT" panose="02020503060305020303" pitchFamily="18" charset="0"/>
              </a:rPr>
              <a:t>at the </a:t>
            </a:r>
            <a:r>
              <a:rPr lang="en-US" sz="1800" b="1" dirty="0">
                <a:solidFill>
                  <a:srgbClr val="7030A0"/>
                </a:solidFill>
                <a:latin typeface="Bell MT" panose="02020503060305020303" pitchFamily="18" charset="0"/>
              </a:rPr>
              <a:t>sight of the large, </a:t>
            </a:r>
            <a:r>
              <a:rPr lang="en-US" sz="1800" b="1" dirty="0" err="1">
                <a:solidFill>
                  <a:srgbClr val="7030A0"/>
                </a:solidFill>
                <a:latin typeface="Bell MT" panose="02020503060305020303" pitchFamily="18" charset="0"/>
              </a:rPr>
              <a:t>colourful</a:t>
            </a:r>
            <a:r>
              <a:rPr lang="en-US" sz="1800" b="1" dirty="0">
                <a:solidFill>
                  <a:srgbClr val="7030A0"/>
                </a:solidFill>
                <a:latin typeface="Bell MT" panose="02020503060305020303" pitchFamily="18" charset="0"/>
              </a:rPr>
              <a:t>, round lollipops </a:t>
            </a:r>
            <a:r>
              <a:rPr lang="en-US" sz="1800" dirty="0">
                <a:latin typeface="Bell MT" panose="02020503060305020303" pitchFamily="18" charset="0"/>
              </a:rPr>
              <a:t>that gazed at me from the window. My feet were twitching. I just wanted to run inside and bathe myself in the chocolate fountain. But, I had to be patient. </a:t>
            </a:r>
            <a:r>
              <a:rPr lang="en-US" sz="1800" b="1" dirty="0">
                <a:solidFill>
                  <a:srgbClr val="00B0F0"/>
                </a:solidFill>
                <a:latin typeface="Bell MT" panose="02020503060305020303" pitchFamily="18" charset="0"/>
              </a:rPr>
              <a:t>Tick, tock, tick, tock </a:t>
            </a:r>
            <a:r>
              <a:rPr lang="en-US" sz="1800" dirty="0">
                <a:latin typeface="Bell MT" panose="02020503060305020303" pitchFamily="18" charset="0"/>
              </a:rPr>
              <a:t>went the large clock that hung above the candy store door. Tick, tock, tick, tock. I was </a:t>
            </a:r>
            <a:r>
              <a:rPr lang="en-US" sz="1800" b="1" dirty="0">
                <a:solidFill>
                  <a:srgbClr val="7030A0"/>
                </a:solidFill>
                <a:latin typeface="Bell MT" panose="02020503060305020303" pitchFamily="18" charset="0"/>
              </a:rPr>
              <a:t>burning a hole through the door with my eyes</a:t>
            </a:r>
            <a:r>
              <a:rPr lang="en-US" sz="1800" dirty="0">
                <a:latin typeface="Bell MT" panose="02020503060305020303" pitchFamily="18" charset="0"/>
              </a:rPr>
              <a:t>! When would that little, grey-haired man come to open the door? After what felt like an eternity, </a:t>
            </a:r>
            <a:r>
              <a:rPr lang="en-US" sz="1800" b="1" dirty="0">
                <a:solidFill>
                  <a:srgbClr val="7030A0"/>
                </a:solidFill>
                <a:latin typeface="Bell MT" panose="02020503060305020303" pitchFamily="18" charset="0"/>
              </a:rPr>
              <a:t>the door flung open</a:t>
            </a:r>
            <a:r>
              <a:rPr lang="en-US" sz="1800" dirty="0">
                <a:latin typeface="Bell MT" panose="02020503060305020303" pitchFamily="18" charset="0"/>
              </a:rPr>
              <a:t>. I raced to the front, pushing the excited, </a:t>
            </a:r>
            <a:r>
              <a:rPr lang="en-US" sz="1800" b="1" dirty="0">
                <a:solidFill>
                  <a:srgbClr val="00B0F0"/>
                </a:solidFill>
                <a:latin typeface="Bell MT" panose="02020503060305020303" pitchFamily="18" charset="0"/>
              </a:rPr>
              <a:t>screeching children </a:t>
            </a:r>
            <a:r>
              <a:rPr lang="en-US" sz="1800" dirty="0">
                <a:latin typeface="Bell MT" panose="02020503060305020303" pitchFamily="18" charset="0"/>
              </a:rPr>
              <a:t>out of my way.  The </a:t>
            </a:r>
            <a:r>
              <a:rPr lang="en-US" sz="1800" b="1" dirty="0">
                <a:solidFill>
                  <a:srgbClr val="FF0000"/>
                </a:solidFill>
                <a:latin typeface="Bell MT" panose="02020503060305020303" pitchFamily="18" charset="0"/>
              </a:rPr>
              <a:t>smell of the candy store was unbelievable</a:t>
            </a:r>
            <a:r>
              <a:rPr lang="en-US" sz="1800" dirty="0">
                <a:latin typeface="Bell MT" panose="02020503060305020303" pitchFamily="18" charset="0"/>
              </a:rPr>
              <a:t>. It was the </a:t>
            </a:r>
            <a:r>
              <a:rPr lang="en-US" sz="1800" b="1" dirty="0">
                <a:solidFill>
                  <a:srgbClr val="FF0000"/>
                </a:solidFill>
                <a:latin typeface="Bell MT" panose="02020503060305020303" pitchFamily="18" charset="0"/>
              </a:rPr>
              <a:t>sweetest and fruitiest scent </a:t>
            </a:r>
            <a:r>
              <a:rPr lang="en-US" sz="1800" dirty="0">
                <a:latin typeface="Bell MT" panose="02020503060305020303" pitchFamily="18" charset="0"/>
              </a:rPr>
              <a:t>imaginable. I would leave smelling like someone had drowned me in a </a:t>
            </a:r>
            <a:r>
              <a:rPr lang="en-US" sz="1800" b="1" dirty="0">
                <a:solidFill>
                  <a:srgbClr val="FF0000"/>
                </a:solidFill>
                <a:latin typeface="Bell MT" panose="02020503060305020303" pitchFamily="18" charset="0"/>
              </a:rPr>
              <a:t>candy-floss scented perfume</a:t>
            </a:r>
            <a:r>
              <a:rPr lang="en-US" sz="1800" dirty="0">
                <a:latin typeface="Bell MT" panose="02020503060305020303" pitchFamily="18" charset="0"/>
              </a:rPr>
              <a:t>. Out of the corner of my eye, </a:t>
            </a:r>
            <a:r>
              <a:rPr lang="en-US" sz="1800" b="1" dirty="0">
                <a:solidFill>
                  <a:srgbClr val="7030A0"/>
                </a:solidFill>
                <a:latin typeface="Bell MT" panose="02020503060305020303" pitchFamily="18" charset="0"/>
              </a:rPr>
              <a:t>I spied a large tub of rhubarb and custard sweets</a:t>
            </a:r>
            <a:r>
              <a:rPr lang="en-US" sz="1800" dirty="0">
                <a:latin typeface="Bell MT" panose="02020503060305020303" pitchFamily="18" charset="0"/>
              </a:rPr>
              <a:t>. My </a:t>
            </a:r>
            <a:r>
              <a:rPr lang="en-US" sz="1800" dirty="0" err="1">
                <a:latin typeface="Bell MT" panose="02020503060305020303" pitchFamily="18" charset="0"/>
              </a:rPr>
              <a:t>favourite</a:t>
            </a:r>
            <a:r>
              <a:rPr lang="en-US" sz="1800" dirty="0">
                <a:latin typeface="Bell MT" panose="02020503060305020303" pitchFamily="18" charset="0"/>
              </a:rPr>
              <a:t>! I needed to get my mitts on those delectable delights! Until, all of a sudden, I found myself in a battle with a boisterous, round, young boy. He must have been about seven or eight, but looked much older. </a:t>
            </a:r>
            <a:r>
              <a:rPr lang="en-US" sz="1800" b="1" dirty="0">
                <a:solidFill>
                  <a:srgbClr val="00B050"/>
                </a:solidFill>
                <a:latin typeface="Bell MT" panose="02020503060305020303" pitchFamily="18" charset="0"/>
              </a:rPr>
              <a:t>I had my hands clasped around the tub</a:t>
            </a:r>
            <a:r>
              <a:rPr lang="en-US" sz="1800" dirty="0">
                <a:latin typeface="Bell MT" panose="02020503060305020303" pitchFamily="18" charset="0"/>
              </a:rPr>
              <a:t>, when he placed his </a:t>
            </a:r>
            <a:r>
              <a:rPr lang="en-US" sz="1800" b="1" dirty="0">
                <a:solidFill>
                  <a:srgbClr val="00B050"/>
                </a:solidFill>
                <a:latin typeface="Bell MT" panose="02020503060305020303" pitchFamily="18" charset="0"/>
              </a:rPr>
              <a:t>sticky fingers over mine</a:t>
            </a:r>
            <a:r>
              <a:rPr lang="en-US" sz="1800" dirty="0">
                <a:latin typeface="Bell MT" panose="02020503060305020303" pitchFamily="18" charset="0"/>
              </a:rPr>
              <a:t>. No way was this red-faced, puffy kid getting my sweets!</a:t>
            </a:r>
          </a:p>
        </p:txBody>
      </p:sp>
    </p:spTree>
    <p:extLst>
      <p:ext uri="{BB962C8B-B14F-4D97-AF65-F5344CB8AC3E}">
        <p14:creationId xmlns:p14="http://schemas.microsoft.com/office/powerpoint/2010/main" val="67336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600</Words>
  <Application>Microsoft Office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Bell MT</vt:lpstr>
      <vt:lpstr>Calibri</vt:lpstr>
      <vt:lpstr>Calibri Light</vt:lpstr>
      <vt:lpstr>Cooper Black</vt:lpstr>
      <vt:lpstr>4_Office Theme</vt:lpstr>
      <vt:lpstr>1_Office Theme</vt:lpstr>
      <vt:lpstr>   Task:  Look at the following text.   Highlight an example of: see hear smell taste touch</vt:lpstr>
      <vt:lpstr>Miss Leanne’s description of the candy store</vt:lpstr>
      <vt:lpstr>Miss Leanne’s description of the candy store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Task:  Look at the following text.   Highlight an example of: see hear smell taste touch</dc:title>
  <dc:creator>M Bower</dc:creator>
  <cp:lastModifiedBy>M Bower</cp:lastModifiedBy>
  <cp:revision>1</cp:revision>
  <dcterms:created xsi:type="dcterms:W3CDTF">2020-05-29T12:16:53Z</dcterms:created>
  <dcterms:modified xsi:type="dcterms:W3CDTF">2020-05-29T12:18:01Z</dcterms:modified>
</cp:coreProperties>
</file>