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de Souza-Ingle" initials="SdS" lastIdx="52" clrIdx="0">
    <p:extLst/>
  </p:cmAuthor>
  <p:cmAuthor id="2" name="Eleanor Ward" initials="EW" lastIdx="1" clrIdx="1">
    <p:extLst/>
  </p:cmAuthor>
  <p:cmAuthor id="3" name="Melanie Kinnear" initials="MK" lastIdx="39" clrIdx="2">
    <p:extLst/>
  </p:cmAuthor>
  <p:cmAuthor id="4" name="Olive Lai" initials="OL" lastIdx="4" clrIdx="3">
    <p:extLst>
      <p:ext uri="{19B8F6BF-5375-455C-9EA6-DF929625EA0E}">
        <p15:presenceInfo xmlns:p15="http://schemas.microsoft.com/office/powerpoint/2012/main" userId="5af7f86d-1adf-4306-9fe2-cce1b72021d9" providerId="Windows Live"/>
      </p:ext>
    </p:extLst>
  </p:cmAuthor>
  <p:cmAuthor id="5" name="Scott Duncan-Brown" initials="SD" lastIdx="1" clrIdx="4">
    <p:extLst>
      <p:ext uri="{19B8F6BF-5375-455C-9EA6-DF929625EA0E}">
        <p15:presenceInfo xmlns:p15="http://schemas.microsoft.com/office/powerpoint/2012/main" userId="9e003a33-dda6-45d2-b59d-f5cc53a0272a" providerId="Windows Live"/>
      </p:ext>
    </p:extLst>
  </p:cmAuthor>
  <p:cmAuthor id="6" name="Emily Giles" initials="EG" lastIdx="7" clrIdx="5">
    <p:extLst>
      <p:ext uri="{19B8F6BF-5375-455C-9EA6-DF929625EA0E}">
        <p15:presenceInfo xmlns:p15="http://schemas.microsoft.com/office/powerpoint/2012/main" userId="S-1-5-21-1598838018-3775903872-2167328690-216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3D185B"/>
    <a:srgbClr val="EBFF00"/>
    <a:srgbClr val="881D48"/>
    <a:srgbClr val="FF005A"/>
    <a:srgbClr val="37003C"/>
    <a:srgbClr val="2A1647"/>
    <a:srgbClr val="3C175A"/>
    <a:srgbClr val="5C5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23" autoAdjust="0"/>
    <p:restoredTop sz="84889" autoAdjust="0"/>
  </p:normalViewPr>
  <p:slideViewPr>
    <p:cSldViewPr snapToGrid="0">
      <p:cViewPr varScale="1">
        <p:scale>
          <a:sx n="62" d="100"/>
          <a:sy n="62" d="100"/>
        </p:scale>
        <p:origin x="5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93" d="100"/>
          <a:sy n="93" d="100"/>
        </p:scale>
        <p:origin x="3840" y="2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85F8E5-0B49-462E-AFAF-F7CE6BAAEB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D6DF69-CF12-4D55-98E2-6D6324021B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93EAF-9767-4E6C-95B5-7B973AC49D41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7BCF6-78AA-4960-82C6-48974406B6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2FEC8A-53FF-4B3A-A712-130965C1EA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295D5-C23A-453C-A56A-85F4F5081F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827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D9D7-ED8A-426E-9392-2BBAE92AD115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C3734-9E56-4093-A92D-8E0735ECF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456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Q9. Answer is B –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scarf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620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Q10. Answer is D – Nothing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159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Q1. Answer is C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The shirt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74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Q2. Answer is A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The gloves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81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Q3. Answer is D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Nothing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284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Q4. Answer is C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The shirt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440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Q5. Answer is A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The flag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203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Q6. Answer is B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boots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471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Q7. Answer is A – The ball is at the top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076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Q8. Answer is D – The shirt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3734-9E56-4093-A92D-8E0735ECF45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173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Purple/Yellow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B5D976-626D-492F-BD8D-EF57A66F8B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787" y="6203575"/>
            <a:ext cx="583442" cy="654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387" y="393839"/>
            <a:ext cx="4317221" cy="15930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23687" y="1986843"/>
            <a:ext cx="10144623" cy="404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THS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43E5E73-037F-404D-8B45-A07A431C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485" y="932656"/>
            <a:ext cx="10625667" cy="999170"/>
          </a:xfrm>
        </p:spPr>
        <p:txBody>
          <a:bodyPr/>
          <a:lstStyle>
            <a:lvl1pPr>
              <a:defRPr sz="4400"/>
            </a:lvl1pPr>
          </a:lstStyle>
          <a:p>
            <a:endParaRPr lang="en-US" dirty="0"/>
          </a:p>
        </p:txBody>
      </p:sp>
      <p:sp>
        <p:nvSpPr>
          <p:cNvPr id="13" name="Content Placeholder 23">
            <a:extLst>
              <a:ext uri="{FF2B5EF4-FFF2-40B4-BE49-F238E27FC236}">
                <a16:creationId xmlns:a16="http://schemas.microsoft.com/office/drawing/2014/main" id="{0A8827C6-8840-4B48-B18A-9A05E67F6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749" y="1895730"/>
            <a:ext cx="10652051" cy="4165601"/>
          </a:xfrm>
        </p:spPr>
        <p:txBody>
          <a:bodyPr numCol="2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endParaRPr lang="en-US" b="1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5D139A4-F52E-434B-925E-CB1EA29459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2274"/>
            <a:ext cx="12192000" cy="65572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05"/>
          <a:stretch/>
        </p:blipFill>
        <p:spPr>
          <a:xfrm>
            <a:off x="1290957" y="-28222"/>
            <a:ext cx="10901043" cy="66137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7" y="-30815"/>
            <a:ext cx="1939548" cy="7180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970BDAD-14AD-463A-AC01-FC18FF8D8DE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787" y="6203575"/>
            <a:ext cx="583442" cy="654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84469" y="75067"/>
            <a:ext cx="6102625" cy="51210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03338" y="6421490"/>
            <a:ext cx="3578662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70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039" y="516128"/>
            <a:ext cx="11188682" cy="6454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039" y="1438963"/>
            <a:ext cx="11188682" cy="45366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5DCAB7-288E-49EB-94C1-0628B061D0E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531" y="6204472"/>
            <a:ext cx="574698" cy="65352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6784D-3AF1-4839-966C-8E55F923D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4825" y="6373295"/>
            <a:ext cx="2743595" cy="364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6">
                <a:solidFill>
                  <a:srgbClr val="37003C"/>
                </a:solidFill>
              </a:defRPr>
            </a:lvl1pPr>
          </a:lstStyle>
          <a:p>
            <a:fld id="{0DFDDE37-CD2D-419C-AF07-418AF0A201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6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1" r:id="rId2"/>
  </p:sldLayoutIdLst>
  <p:txStyles>
    <p:titleStyle>
      <a:lvl1pPr algn="l" defTabSz="914294" rtl="0" eaLnBrk="1" latinLnBrk="0" hangingPunct="1">
        <a:lnSpc>
          <a:spcPct val="100000"/>
        </a:lnSpc>
        <a:spcBef>
          <a:spcPct val="0"/>
        </a:spcBef>
        <a:buNone/>
        <a:defRPr sz="2988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064" indent="-233064" algn="l" defTabSz="914294" rtl="0" eaLnBrk="1" latinLnBrk="0" hangingPunct="1">
        <a:lnSpc>
          <a:spcPct val="100000"/>
        </a:lnSpc>
        <a:spcBef>
          <a:spcPts val="0"/>
        </a:spcBef>
        <a:spcAft>
          <a:spcPts val="1270"/>
        </a:spcAft>
        <a:buFont typeface="Arial" panose="020B0604020202020204" pitchFamily="34" charset="0"/>
        <a:buChar char="•"/>
        <a:defRPr sz="239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19912" indent="-286848" algn="l" defTabSz="914294" rtl="0" eaLnBrk="1" latinLnBrk="0" hangingPunct="1">
        <a:lnSpc>
          <a:spcPct val="100000"/>
        </a:lnSpc>
        <a:spcBef>
          <a:spcPts val="0"/>
        </a:spcBef>
        <a:spcAft>
          <a:spcPts val="1270"/>
        </a:spcAft>
        <a:buFont typeface="Premier League" panose="020B0504020203020204" pitchFamily="34" charset="0"/>
        <a:buChar char="—"/>
        <a:defRPr sz="1594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19912" indent="-286848" algn="l" defTabSz="914294" rtl="0" eaLnBrk="1" latinLnBrk="0" hangingPunct="1">
        <a:lnSpc>
          <a:spcPts val="1494"/>
        </a:lnSpc>
        <a:spcBef>
          <a:spcPts val="0"/>
        </a:spcBef>
        <a:spcAft>
          <a:spcPts val="1270"/>
        </a:spcAft>
        <a:buFont typeface="Premier League" panose="020B0504020203020204" pitchFamily="34" charset="0"/>
        <a:buChar char="—"/>
        <a:defRPr sz="1245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519912" indent="-286848" algn="l" defTabSz="914294" rtl="0" eaLnBrk="1" latinLnBrk="0" hangingPunct="1">
        <a:lnSpc>
          <a:spcPts val="1494"/>
        </a:lnSpc>
        <a:spcBef>
          <a:spcPts val="0"/>
        </a:spcBef>
        <a:spcAft>
          <a:spcPts val="1270"/>
        </a:spcAft>
        <a:buFont typeface="Premier League" panose="020B0504020203020204" pitchFamily="34" charset="0"/>
        <a:buChar char="—"/>
        <a:defRPr sz="1245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519912" indent="-286848" algn="l" defTabSz="914294" rtl="0" eaLnBrk="1" latinLnBrk="0" hangingPunct="1">
        <a:lnSpc>
          <a:spcPts val="1494"/>
        </a:lnSpc>
        <a:spcBef>
          <a:spcPts val="0"/>
        </a:spcBef>
        <a:spcAft>
          <a:spcPts val="1270"/>
        </a:spcAft>
        <a:buFont typeface="Premier League" panose="020B0504020203020204" pitchFamily="34" charset="0"/>
        <a:buChar char="—"/>
        <a:defRPr sz="1245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19912" indent="-286848" algn="l" defTabSz="914294" rtl="0" eaLnBrk="1" latinLnBrk="0" hangingPunct="1">
        <a:lnSpc>
          <a:spcPts val="1494"/>
        </a:lnSpc>
        <a:spcBef>
          <a:spcPts val="0"/>
        </a:spcBef>
        <a:spcAft>
          <a:spcPts val="1270"/>
        </a:spcAft>
        <a:buFont typeface="Premier League" panose="020B0504020203020204" pitchFamily="34" charset="0"/>
        <a:buChar char="—"/>
        <a:defRPr sz="1245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19912" indent="-286848" algn="l" defTabSz="914294" rtl="0" eaLnBrk="1" latinLnBrk="0" hangingPunct="1">
        <a:lnSpc>
          <a:spcPts val="1494"/>
        </a:lnSpc>
        <a:spcBef>
          <a:spcPts val="0"/>
        </a:spcBef>
        <a:spcAft>
          <a:spcPts val="1270"/>
        </a:spcAft>
        <a:buFont typeface="Premier League" panose="020B0504020203020204" pitchFamily="34" charset="0"/>
        <a:buChar char="—"/>
        <a:defRPr sz="1245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519912" indent="-286848" algn="l" defTabSz="914294" rtl="0" eaLnBrk="1" latinLnBrk="0" hangingPunct="1">
        <a:lnSpc>
          <a:spcPts val="1494"/>
        </a:lnSpc>
        <a:spcBef>
          <a:spcPts val="0"/>
        </a:spcBef>
        <a:spcAft>
          <a:spcPts val="1270"/>
        </a:spcAft>
        <a:buFont typeface="Premier League" panose="020B0504020203020204" pitchFamily="34" charset="0"/>
        <a:buChar char="—"/>
        <a:defRPr sz="1245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19912" indent="-286848" algn="l" defTabSz="914294" rtl="0" eaLnBrk="1" latinLnBrk="0" hangingPunct="1">
        <a:lnSpc>
          <a:spcPts val="1494"/>
        </a:lnSpc>
        <a:spcBef>
          <a:spcPts val="0"/>
        </a:spcBef>
        <a:spcAft>
          <a:spcPts val="1270"/>
        </a:spcAft>
        <a:buFont typeface="Premier League" panose="020B0504020203020204" pitchFamily="34" charset="0"/>
        <a:buChar char="—"/>
        <a:defRPr sz="1245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ctr" defTabSz="550817" rtl="0" eaLnBrk="1" latinLnBrk="0" hangingPunct="1">
        <a:lnSpc>
          <a:spcPts val="1743"/>
        </a:lnSpc>
        <a:defRPr sz="1494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algn="ctr" defTabSz="550817" rtl="0" eaLnBrk="1" latinLnBrk="0" hangingPunct="1">
        <a:lnSpc>
          <a:spcPts val="1743"/>
        </a:lnSpc>
        <a:defRPr sz="1494" kern="1200">
          <a:solidFill>
            <a:schemeClr val="tx1"/>
          </a:solidFill>
          <a:latin typeface="+mn-lt"/>
          <a:ea typeface="+mn-ea"/>
          <a:cs typeface="+mn-cs"/>
        </a:defRPr>
      </a:lvl2pPr>
      <a:lvl3pPr marL="0" algn="ctr" defTabSz="550817" rtl="0" eaLnBrk="1" latinLnBrk="0" hangingPunct="1">
        <a:lnSpc>
          <a:spcPts val="1743"/>
        </a:lnSpc>
        <a:defRPr sz="1494" kern="1200">
          <a:solidFill>
            <a:schemeClr val="accent1"/>
          </a:solidFill>
          <a:latin typeface="+mn-lt"/>
          <a:ea typeface="+mn-ea"/>
          <a:cs typeface="+mn-cs"/>
        </a:defRPr>
      </a:lvl3pPr>
      <a:lvl4pPr marL="0" algn="ctr" defTabSz="550817" rtl="0" eaLnBrk="1" latinLnBrk="0" hangingPunct="1">
        <a:lnSpc>
          <a:spcPts val="1743"/>
        </a:lnSpc>
        <a:defRPr sz="1494" kern="1200">
          <a:solidFill>
            <a:schemeClr val="tx1"/>
          </a:solidFill>
          <a:latin typeface="+mn-lt"/>
          <a:ea typeface="+mn-ea"/>
          <a:cs typeface="+mn-cs"/>
        </a:defRPr>
      </a:lvl4pPr>
      <a:lvl5pPr marL="0" algn="ctr" defTabSz="550817" rtl="0" eaLnBrk="1" latinLnBrk="0" hangingPunct="1">
        <a:lnSpc>
          <a:spcPts val="1743"/>
        </a:lnSpc>
        <a:defRPr sz="1494" kern="1200">
          <a:solidFill>
            <a:schemeClr val="tx1"/>
          </a:solidFill>
          <a:latin typeface="+mn-lt"/>
          <a:ea typeface="+mn-ea"/>
          <a:cs typeface="+mn-cs"/>
        </a:defRPr>
      </a:lvl5pPr>
      <a:lvl6pPr marL="0" algn="ctr" defTabSz="550817" rtl="0" eaLnBrk="1" latinLnBrk="0" hangingPunct="1">
        <a:lnSpc>
          <a:spcPts val="1743"/>
        </a:lnSpc>
        <a:defRPr sz="1494" kern="1200">
          <a:solidFill>
            <a:schemeClr val="tx1"/>
          </a:solidFill>
          <a:latin typeface="+mn-lt"/>
          <a:ea typeface="+mn-ea"/>
          <a:cs typeface="+mn-cs"/>
        </a:defRPr>
      </a:lvl6pPr>
      <a:lvl7pPr marL="0" algn="ctr" defTabSz="550817" rtl="0" eaLnBrk="1" latinLnBrk="0" hangingPunct="1">
        <a:lnSpc>
          <a:spcPts val="1743"/>
        </a:lnSpc>
        <a:defRPr sz="1494" kern="1200">
          <a:solidFill>
            <a:schemeClr val="tx1"/>
          </a:solidFill>
          <a:latin typeface="+mn-lt"/>
          <a:ea typeface="+mn-ea"/>
          <a:cs typeface="+mn-cs"/>
        </a:defRPr>
      </a:lvl7pPr>
      <a:lvl8pPr marL="0" algn="ctr" defTabSz="550817" rtl="0" eaLnBrk="1" latinLnBrk="0" hangingPunct="1">
        <a:lnSpc>
          <a:spcPts val="1743"/>
        </a:lnSpc>
        <a:defRPr sz="1494" kern="1200">
          <a:solidFill>
            <a:schemeClr val="tx1"/>
          </a:solidFill>
          <a:latin typeface="+mn-lt"/>
          <a:ea typeface="+mn-ea"/>
          <a:cs typeface="+mn-cs"/>
        </a:defRPr>
      </a:lvl8pPr>
      <a:lvl9pPr marL="0" algn="ctr" defTabSz="550817" rtl="0" eaLnBrk="1" latinLnBrk="0" hangingPunct="1">
        <a:lnSpc>
          <a:spcPts val="1743"/>
        </a:lnSpc>
        <a:defRPr sz="1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37">
          <p15:clr>
            <a:srgbClr val="F26B43"/>
          </p15:clr>
        </p15:guide>
        <p15:guide id="2" pos="7710">
          <p15:clr>
            <a:srgbClr val="F26B43"/>
          </p15:clr>
        </p15:guide>
        <p15:guide id="3" pos="384">
          <p15:clr>
            <a:srgbClr val="F26B43"/>
          </p15:clr>
        </p15:guide>
        <p15:guide id="4" pos="15058">
          <p15:clr>
            <a:srgbClr val="F26B43"/>
          </p15:clr>
        </p15:guide>
        <p15:guide id="5" orient="horz" pos="391">
          <p15:clr>
            <a:srgbClr val="F26B43"/>
          </p15:clr>
        </p15:guide>
        <p15:guide id="6" orient="horz" pos="8283">
          <p15:clr>
            <a:srgbClr val="F26B43"/>
          </p15:clr>
        </p15:guide>
        <p15:guide id="7" orient="horz" pos="1094">
          <p15:clr>
            <a:srgbClr val="F26B43"/>
          </p15:clr>
        </p15:guide>
        <p15:guide id="8" orient="horz" pos="1820">
          <p15:clr>
            <a:srgbClr val="F26B43"/>
          </p15:clr>
        </p15:guide>
        <p15:guide id="9" pos="634">
          <p15:clr>
            <a:srgbClr val="F26B43"/>
          </p15:clr>
        </p15:guide>
        <p15:guide id="10" pos="14786">
          <p15:clr>
            <a:srgbClr val="F26B43"/>
          </p15:clr>
        </p15:guide>
        <p15:guide id="11" orient="horz" pos="75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2400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65E00282-2A4D-FE4E-931D-64E97C1412E1}"/>
              </a:ext>
            </a:extLst>
          </p:cNvPr>
          <p:cNvSpPr txBox="1">
            <a:spLocks/>
          </p:cNvSpPr>
          <p:nvPr/>
        </p:nvSpPr>
        <p:spPr>
          <a:xfrm>
            <a:off x="722491" y="2055811"/>
            <a:ext cx="3117990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three spaces to the left of the goal and one space up?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gloves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scarf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boots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shirt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26280B61-0B98-524F-8953-67AB669659D0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Q9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309" y="1056639"/>
            <a:ext cx="4649831" cy="463931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109" y="3383616"/>
            <a:ext cx="1171013" cy="1130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701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C6087349-8889-E24E-B9E8-83A4A9B08FA5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4354477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two spaces down from the whistle and two to the right?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boots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flag 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DE0D1EAF-ECA5-6249-8DCA-88C9A3D35A53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Q10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400800" y="1137919"/>
            <a:ext cx="4533900" cy="4514850"/>
            <a:chOff x="6400800" y="1137919"/>
            <a:chExt cx="4533900" cy="451485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00800" y="1137919"/>
              <a:ext cx="4533900" cy="451485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29109" y="3383616"/>
              <a:ext cx="1171013" cy="11305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114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1">
            <a:extLst>
              <a:ext uri="{FF2B5EF4-FFF2-40B4-BE49-F238E27FC236}">
                <a16:creationId xmlns:a16="http://schemas.microsoft.com/office/drawing/2014/main" id="{C4F9433C-5198-FE42-94EC-40ABAEE706B4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3677232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above the ball?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boots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scarf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shirt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9">
            <a:extLst>
              <a:ext uri="{FF2B5EF4-FFF2-40B4-BE49-F238E27FC236}">
                <a16:creationId xmlns:a16="http://schemas.microsoft.com/office/drawing/2014/main" id="{BFB15D17-F8BE-C847-A882-30EE3EB58E1A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Q1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268472" y="1056640"/>
            <a:ext cx="4780528" cy="4734561"/>
            <a:chOff x="6268472" y="1056640"/>
            <a:chExt cx="4780528" cy="4734561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68472" y="1056640"/>
              <a:ext cx="4780528" cy="4734561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6206" y="4249812"/>
              <a:ext cx="1436751" cy="13870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801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B155CA2B-EEC1-E943-8E26-DFA005C0DB95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3963810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below the shorts?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gloves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trophy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flag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D647D6E0-7259-744B-A7E3-F3EEA747AD28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256" y="1151889"/>
            <a:ext cx="4503394" cy="450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582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EAA8F4D3-9941-FF4E-B2C4-0E768FFEA09F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3517001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to the right of the flag?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scarf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boots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whistle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C5B23CAB-95C8-E441-87AD-A52D31583777}"/>
              </a:ext>
            </a:extLst>
          </p:cNvPr>
          <p:cNvSpPr txBox="1">
            <a:spLocks/>
          </p:cNvSpPr>
          <p:nvPr/>
        </p:nvSpPr>
        <p:spPr>
          <a:xfrm>
            <a:off x="722490" y="1056640"/>
            <a:ext cx="3799686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Q3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419850" y="1132838"/>
            <a:ext cx="4588430" cy="4601211"/>
            <a:chOff x="6419850" y="1132838"/>
            <a:chExt cx="4588430" cy="4601211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19850" y="1132838"/>
              <a:ext cx="4588430" cy="4601211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13654" y="4249812"/>
              <a:ext cx="1436751" cy="13870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5206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0E8CAB9F-7878-DA4E-9DF1-BDDCFCCDB7C2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3811410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object is in the middle?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gloves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shirt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whistle</a:t>
            </a: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7E7A2480-9DAD-C24E-8E5D-DC15CA53A7EA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Q4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419849" y="1170940"/>
            <a:ext cx="4476751" cy="4476751"/>
            <a:chOff x="6419849" y="1170940"/>
            <a:chExt cx="4476751" cy="447675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19849" y="1170940"/>
              <a:ext cx="4476751" cy="4476751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7793" y="2712283"/>
              <a:ext cx="1436751" cy="13870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0697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1">
            <a:extLst>
              <a:ext uri="{FF2B5EF4-FFF2-40B4-BE49-F238E27FC236}">
                <a16:creationId xmlns:a16="http://schemas.microsoft.com/office/drawing/2014/main" id="{861CEA92-E132-7546-89FF-906F6DB260F3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5260951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between the whistle and the boots?</a:t>
            </a:r>
          </a:p>
          <a:p>
            <a:pPr marL="0" indent="0">
              <a:buNone/>
            </a:pP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flag</a:t>
            </a:r>
          </a:p>
          <a:p>
            <a:pPr marL="457200" indent="-457200"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socks</a:t>
            </a:r>
          </a:p>
          <a:p>
            <a:pPr marL="457200" indent="-457200"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</a:t>
            </a:r>
          </a:p>
          <a:p>
            <a:pPr marL="457200" indent="-457200"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</a:p>
        </p:txBody>
      </p:sp>
      <p:sp>
        <p:nvSpPr>
          <p:cNvPr id="4" name="Title 9">
            <a:extLst>
              <a:ext uri="{FF2B5EF4-FFF2-40B4-BE49-F238E27FC236}">
                <a16:creationId xmlns:a16="http://schemas.microsoft.com/office/drawing/2014/main" id="{9F0F3BA6-3CC5-A748-8A7B-B85D45DCEB7D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Q5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419849" y="1151888"/>
            <a:ext cx="4497543" cy="4486911"/>
            <a:chOff x="6419849" y="1151888"/>
            <a:chExt cx="4497543" cy="448691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19849" y="1151888"/>
              <a:ext cx="4497543" cy="4486911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62843" y="4465683"/>
              <a:ext cx="1201157" cy="11596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534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D6A2C0AF-7D95-454D-9E3B-F3D474647974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4630559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________ are near the goal.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boots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socks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scarf </a:t>
            </a: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1228B289-8157-D849-9E60-8C12E360395A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Q6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438900" y="1151889"/>
            <a:ext cx="4476750" cy="4466167"/>
            <a:chOff x="6438900" y="1151889"/>
            <a:chExt cx="4476750" cy="446616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38900" y="1151889"/>
              <a:ext cx="4476750" cy="446616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14387" y="3338151"/>
              <a:ext cx="1201157" cy="11596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1876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2603F074-B2CA-C44A-8FB7-58645EFDDAB9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4020959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of these is true?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 is at the top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boots are at the bottom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whistle is at the top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socks are at the bottom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30D767CC-BEE9-2E44-8F3B-6AD494801376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Q7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648325" y="1161127"/>
            <a:ext cx="6067425" cy="4572922"/>
            <a:chOff x="5648325" y="1161127"/>
            <a:chExt cx="6067425" cy="457292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48325" y="1161127"/>
              <a:ext cx="6067425" cy="4572922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9549" y="1300173"/>
              <a:ext cx="1436751" cy="13870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4794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F4B0AD32-8626-9C47-8E1E-C37E0FBECE51}"/>
              </a:ext>
            </a:extLst>
          </p:cNvPr>
          <p:cNvSpPr txBox="1">
            <a:spLocks/>
          </p:cNvSpPr>
          <p:nvPr/>
        </p:nvSpPr>
        <p:spPr>
          <a:xfrm>
            <a:off x="722490" y="2055811"/>
            <a:ext cx="3754259" cy="4017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3D185B"/>
                </a:solidFill>
                <a:latin typeface="Premier League" panose="020B0504020203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two spaces above the trophy?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flag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scarf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ball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shirt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9">
            <a:extLst>
              <a:ext uri="{FF2B5EF4-FFF2-40B4-BE49-F238E27FC236}">
                <a16:creationId xmlns:a16="http://schemas.microsoft.com/office/drawing/2014/main" id="{67759443-75F4-9047-B826-659365C22E2F}"/>
              </a:ext>
            </a:extLst>
          </p:cNvPr>
          <p:cNvSpPr txBox="1">
            <a:spLocks/>
          </p:cNvSpPr>
          <p:nvPr/>
        </p:nvSpPr>
        <p:spPr>
          <a:xfrm>
            <a:off x="722489" y="1056640"/>
            <a:ext cx="10631311" cy="9991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3D185B"/>
                </a:solidFill>
                <a:latin typeface="Premier League" panose="020B0504020203020204" pitchFamily="34" charset="77"/>
                <a:ea typeface="+mj-ea"/>
                <a:cs typeface="+mj-cs"/>
              </a:defRPr>
            </a:lvl1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Q8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601431" y="1075689"/>
            <a:ext cx="6113587" cy="4601211"/>
            <a:chOff x="5601431" y="1075689"/>
            <a:chExt cx="6113587" cy="460121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01431" y="1075689"/>
              <a:ext cx="6113587" cy="4601211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4412" y="2654408"/>
              <a:ext cx="1436751" cy="13870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738075"/>
      </p:ext>
    </p:extLst>
  </p:cSld>
  <p:clrMapOvr>
    <a:masterClrMapping/>
  </p:clrMapOvr>
</p:sld>
</file>

<file path=ppt/theme/theme1.xml><?xml version="1.0" encoding="utf-8"?>
<a:theme xmlns:a="http://schemas.openxmlformats.org/drawingml/2006/main" name="PL Blank (Sales)">
  <a:themeElements>
    <a:clrScheme name="Premier League RGB">
      <a:dk1>
        <a:srgbClr val="37003C"/>
      </a:dk1>
      <a:lt1>
        <a:sysClr val="window" lastClr="FFFFFF"/>
      </a:lt1>
      <a:dk2>
        <a:srgbClr val="05F0FF"/>
      </a:dk2>
      <a:lt2>
        <a:srgbClr val="EBEBE4"/>
      </a:lt2>
      <a:accent1>
        <a:srgbClr val="37003C"/>
      </a:accent1>
      <a:accent2>
        <a:srgbClr val="05F0FF"/>
      </a:accent2>
      <a:accent3>
        <a:srgbClr val="FF005A"/>
      </a:accent3>
      <a:accent4>
        <a:srgbClr val="EBFF00"/>
      </a:accent4>
      <a:accent5>
        <a:srgbClr val="00FF87"/>
      </a:accent5>
      <a:accent6>
        <a:srgbClr val="EBEBE4"/>
      </a:accent6>
      <a:hlink>
        <a:srgbClr val="37003C"/>
      </a:hlink>
      <a:folHlink>
        <a:srgbClr val="37003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 Purple">
      <a:srgbClr val="382738"/>
    </a:custClr>
    <a:custClr name="Dark Blue">
      <a:srgbClr val="267888"/>
    </a:custClr>
    <a:custClr name="Dark Red">
      <a:srgbClr val="881D48"/>
    </a:custClr>
    <a:custClr name="Dark Yellow">
      <a:srgbClr val="847E26"/>
    </a:custClr>
    <a:custClr name="Dark Green">
      <a:srgbClr val="267E5A"/>
    </a:custClr>
    <a:custClr name="Light Grey">
      <a:srgbClr val="94948D"/>
    </a:custClr>
    <a:custClr name="Stone">
      <a:srgbClr val="EBEBE4"/>
    </a:custClr>
    <a:custClr name="Grey">
      <a:srgbClr val="5C505E"/>
    </a:custClr>
    <a:custClr name="Gold">
      <a:srgbClr val="85854D"/>
    </a:custClr>
  </a:custClrLst>
  <a:extLst>
    <a:ext uri="{05A4C25C-085E-4340-85A3-A5531E510DB2}">
      <thm15:themeFamily xmlns:thm15="http://schemas.microsoft.com/office/thememl/2012/main" name="PL Presentation.potx" id="{C5153698-37F0-48FD-9DC2-738F69001539}" vid="{42ED7D1D-FFA0-44F2-AB7C-F6B50CED21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4723</TotalTime>
  <Words>276</Words>
  <Application>Microsoft Office PowerPoint</Application>
  <PresentationFormat>Widescreen</PresentationFormat>
  <Paragraphs>91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Premier League</vt:lpstr>
      <vt:lpstr>PL Blank (Sales)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Premier League Primary Stars</dc:title>
  <dc:creator>Sarah de Souza-Ingle</dc:creator>
  <cp:lastModifiedBy>J.Jackson</cp:lastModifiedBy>
  <cp:revision>217</cp:revision>
  <cp:lastPrinted>2017-10-30T14:51:12Z</cp:lastPrinted>
  <dcterms:created xsi:type="dcterms:W3CDTF">2017-09-06T12:17:16Z</dcterms:created>
  <dcterms:modified xsi:type="dcterms:W3CDTF">2020-04-06T12:17:34Z</dcterms:modified>
</cp:coreProperties>
</file>