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243AE-C76E-4958-BFA1-407316711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5CB554-94FA-468A-9BAB-8CA91D8C8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AF74B3-9E65-4B72-B374-EC043DD4C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B53E1-33CA-4D48-AAC3-A02BFB74C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FA8439-75B0-4C7E-80CB-25FF9B308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32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C557E-E470-492A-A243-676084FDD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092926-289D-450F-BD14-62DBA0E47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A55F-A8A0-4871-94E5-12275E403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2E375-60C0-49C3-AB8C-6CA8200B7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1D6D5-B224-4599-88BA-EB0CE84F7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876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DC628-98C2-4A95-B46A-544BB796A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5D7ED-8937-4F30-A642-32D78B984E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B1C79-6FDD-4094-863C-8F1E45CAB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82F07-B697-4501-8948-2725720E7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8327F-72E1-44F1-A58E-0400E62E4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738B2-8F14-47EE-BE81-652EDA82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0867D-6BC7-488C-AD77-E57ADF97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4BF13-0FFF-4FFA-AE62-81D68B776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8813C-74F9-4913-B6D8-68B41934B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BCC97-9B9E-4EAE-B0F6-E7843F0EA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5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7988-CF2D-42D9-92ED-05AAADA5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C7BCD-1941-4870-A0E5-525264D1C7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873C0C-AC79-45CC-AC1E-9EC1AD366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1987DA-583A-409E-99C2-D1057ACBB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411FE-1B13-4BFB-9B19-180BFC129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06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F26E-7783-4695-AC5A-9813B58E6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E38D0-2C36-43B7-8E3B-A67E3C848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56965-9AC7-485B-80BA-47B9F2EB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926F5-19C8-45FF-BBF9-4D3C1974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ECD92E-42CE-437C-A6D9-0D95BBBC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A3A53-9297-4449-8C1E-7C7F3BE7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60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6567-6622-42F7-8C2F-BE0A741E2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722F6F-9F9E-4EA6-8AD9-E4AA92279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75A46-FD96-4B86-9613-268CEA684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50B3D-2A0F-4F53-8770-D25CD5E06D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6D731B-DD26-4AAE-A6CB-B8764A70B8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5E4627-B18A-44DE-B68E-C5522030C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301BB-166E-4F91-960C-27434A21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8DC828-0A49-4F3B-835E-5AAF336C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593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F4B59-93EB-4A68-BD8F-B27163217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0FEF4-E8E3-4761-B299-C377EEDF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798C-9176-446B-A65B-0030959F8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95622-367A-4458-8E1B-DF5C25119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13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4D1A50-09B4-45E4-8450-A4B06DE38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0D725-BCD8-4EC0-9416-D052FED4E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49A40-B65C-4168-96DB-36E3FA66D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8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49392-4415-49FD-9DFF-B57978A18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A44A2-B33A-405D-96B0-4FDB4770A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37962-BB4D-4E24-92B0-CE580EA10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B141A-05A9-4775-8DCB-808D073E2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83DB9-527F-40AD-84BD-8580FD56B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5FD1B-CF9F-42F0-BE53-3F96F28E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5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1006-830D-46B5-BC93-C8DC7D00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80E9CE-0A15-4AC0-9903-13C51876D2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69B98-CBDD-49B6-9A5A-7EAF8278D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CF9F56-62B1-4676-B489-207BF533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D0963-2359-4940-8C18-81B29A8E1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59D6A7-DB81-4E67-92D5-387FB65A1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90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E6B8A7-4112-4D1E-8F10-7C6CD5B7C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9281AD-EB5A-4477-96B3-680098E4F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83300-3CF3-49F3-B30A-8C81D6253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D3BE5-0634-415E-9753-F8CAF548317B}" type="datetimeFigureOut">
              <a:rPr lang="en-GB" smtClean="0"/>
              <a:t>10/03/2023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4FCBBE-EFEF-450F-B384-FB6329403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86AEC-8394-4D5C-8CD7-F308E79C3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70B4-F358-47F9-B715-AF8FFA1DAB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25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nowflak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2125" y="1219199"/>
            <a:ext cx="8905875" cy="158591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8000" dirty="0">
                <a:latin typeface="Comic Sans MS" panose="030F0702030302020204" pitchFamily="66" charset="0"/>
              </a:rPr>
              <a:t>It’s a snow day!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72E1CF-D71D-4490-BAAA-70B0BB463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1149" y="3429000"/>
            <a:ext cx="9496425" cy="23987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I hope you all have a wonderful day in the snow. Enjoy it, but remember to keep safe too. When you aren’t making snowmen and sledging here are some activities to do whilst you warm up. </a:t>
            </a:r>
          </a:p>
        </p:txBody>
      </p:sp>
    </p:spTree>
    <p:extLst>
      <p:ext uri="{BB962C8B-B14F-4D97-AF65-F5344CB8AC3E}">
        <p14:creationId xmlns:p14="http://schemas.microsoft.com/office/powerpoint/2010/main" val="1995395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333375"/>
            <a:ext cx="5524499" cy="10382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700" dirty="0">
                <a:latin typeface="Comic Sans MS" panose="030F0702030302020204" pitchFamily="66" charset="0"/>
              </a:rPr>
              <a:t>Maths</a:t>
            </a:r>
            <a:r>
              <a:rPr lang="en-GB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1026" name="Picture 2" descr="Times Tables Rock Stars: Play">
            <a:extLst>
              <a:ext uri="{FF2B5EF4-FFF2-40B4-BE49-F238E27FC236}">
                <a16:creationId xmlns:a16="http://schemas.microsoft.com/office/drawing/2014/main" id="{06319232-DA27-4066-9291-CA9569CBF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29" y="1533525"/>
            <a:ext cx="8328025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04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333375"/>
            <a:ext cx="5524499" cy="10382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700" dirty="0">
                <a:latin typeface="Comic Sans MS" panose="030F0702030302020204" pitchFamily="66" charset="0"/>
              </a:rPr>
              <a:t>Maths</a:t>
            </a:r>
            <a:r>
              <a:rPr lang="en-GB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2C9EF9-D1B2-440F-B7A4-4ACB88B264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055" y="1541013"/>
            <a:ext cx="5608650" cy="37834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2E637B-B365-405B-939E-D3E64664A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449" y="919986"/>
            <a:ext cx="5608650" cy="38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44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333375"/>
            <a:ext cx="5524499" cy="10382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700" dirty="0">
                <a:latin typeface="Comic Sans MS" panose="030F0702030302020204" pitchFamily="66" charset="0"/>
              </a:rPr>
              <a:t>Maths</a:t>
            </a:r>
            <a:r>
              <a:rPr lang="en-GB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73E2A8-8496-4D1E-A412-4456F4A9A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11" y="1862960"/>
            <a:ext cx="5767478" cy="3881383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A07EC46-B478-4598-892E-E4B0DEEA9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03110" y="667572"/>
            <a:ext cx="5767479" cy="196132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Who can make the tallest snowman? 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Can you measure it in cm?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F4BCBE1-9B38-40B5-B7E9-C1BA95F1686D}"/>
              </a:ext>
            </a:extLst>
          </p:cNvPr>
          <p:cNvSpPr txBox="1">
            <a:spLocks/>
          </p:cNvSpPr>
          <p:nvPr/>
        </p:nvSpPr>
        <p:spPr>
          <a:xfrm>
            <a:off x="6203109" y="3667947"/>
            <a:ext cx="5767479" cy="1961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600" dirty="0">
                <a:latin typeface="Comic Sans MS" panose="030F0702030302020204" pitchFamily="66" charset="0"/>
              </a:rPr>
              <a:t>Sam and Jill share a pizza by cutting it into 8 slices. Sam eats ¼ of it and Jill eats </a:t>
            </a:r>
            <a:r>
              <a:rPr lang="en-GB" sz="3600" baseline="30000" dirty="0">
                <a:latin typeface="Comic Sans MS" panose="030F0702030302020204" pitchFamily="66" charset="0"/>
              </a:rPr>
              <a:t>3</a:t>
            </a:r>
            <a:r>
              <a:rPr lang="en-GB" sz="3600" dirty="0">
                <a:latin typeface="Comic Sans MS" panose="030F0702030302020204" pitchFamily="66" charset="0"/>
              </a:rPr>
              <a:t>/</a:t>
            </a:r>
            <a:r>
              <a:rPr lang="en-GB" sz="3600" baseline="-25000" dirty="0">
                <a:latin typeface="Comic Sans MS" panose="030F0702030302020204" pitchFamily="66" charset="0"/>
              </a:rPr>
              <a:t>8</a:t>
            </a:r>
            <a:r>
              <a:rPr lang="en-GB" sz="3600" dirty="0">
                <a:latin typeface="Comic Sans MS" panose="030F0702030302020204" pitchFamily="66" charset="0"/>
              </a:rPr>
              <a:t>. What fraction is left? </a:t>
            </a:r>
          </a:p>
          <a:p>
            <a:endParaRPr lang="en-GB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4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1" y="333375"/>
            <a:ext cx="5524499" cy="103822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6700" dirty="0">
                <a:latin typeface="Comic Sans MS" panose="030F0702030302020204" pitchFamily="66" charset="0"/>
              </a:rPr>
              <a:t>Literacy </a:t>
            </a:r>
            <a:r>
              <a:rPr lang="en-GB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2050" name="Picture 2" descr="EdShed Web Game - Spelling Shed and MathShed">
            <a:extLst>
              <a:ext uri="{FF2B5EF4-FFF2-40B4-BE49-F238E27FC236}">
                <a16:creationId xmlns:a16="http://schemas.microsoft.com/office/drawing/2014/main" id="{59FCE4A1-78D1-49CB-81C0-5F6ADD592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80" y="1722404"/>
            <a:ext cx="8003240" cy="421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94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60" y="195795"/>
            <a:ext cx="7021605" cy="167782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Literacy – write a winter poem</a:t>
            </a:r>
            <a:r>
              <a:rPr lang="en-GB" sz="6700" dirty="0">
                <a:latin typeface="Comic Sans MS" panose="030F0702030302020204" pitchFamily="66" charset="0"/>
              </a:rPr>
              <a:t> </a:t>
            </a:r>
            <a:r>
              <a:rPr lang="en-GB" sz="8000" dirty="0"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E28BF-2DB1-4366-91C0-C60A08CA7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3698" y="333375"/>
            <a:ext cx="4397121" cy="58069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4C6DB7-9480-454B-9B91-808F6FAAC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81" y="1936165"/>
            <a:ext cx="3347582" cy="48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9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961" y="195795"/>
            <a:ext cx="5203592" cy="63125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Science – Try an experiment. </a:t>
            </a:r>
            <a:br>
              <a:rPr lang="en-GB" sz="3600" dirty="0">
                <a:latin typeface="Comic Sans MS" panose="030F0702030302020204" pitchFamily="66" charset="0"/>
              </a:rPr>
            </a:br>
            <a:r>
              <a:rPr lang="en-GB" sz="3600" dirty="0">
                <a:latin typeface="Comic Sans MS" panose="030F0702030302020204" pitchFamily="66" charset="0"/>
              </a:rPr>
              <a:t>You could try this one </a:t>
            </a:r>
            <a:r>
              <a:rPr lang="en-GB" sz="3600" dirty="0"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br>
              <a:rPr lang="en-GB" sz="3600" dirty="0">
                <a:latin typeface="Comic Sans MS" panose="030F0702030302020204" pitchFamily="66" charset="0"/>
                <a:sym typeface="Wingdings" panose="05000000000000000000" pitchFamily="2" charset="2"/>
              </a:rPr>
            </a:br>
            <a:br>
              <a:rPr lang="en-GB" sz="3600" dirty="0">
                <a:latin typeface="Comic Sans MS" panose="030F0702030302020204" pitchFamily="66" charset="0"/>
                <a:sym typeface="Wingdings" panose="05000000000000000000" pitchFamily="2" charset="2"/>
              </a:rPr>
            </a:br>
            <a:r>
              <a:rPr lang="en-GB" sz="3600" dirty="0">
                <a:latin typeface="Comic Sans MS" panose="030F0702030302020204" pitchFamily="66" charset="0"/>
                <a:sym typeface="Wingdings" panose="05000000000000000000" pitchFamily="2" charset="2"/>
              </a:rPr>
              <a:t>Or try to work out the best way to keep a snowman when it starts to get warm. How could you keep it insulated?</a:t>
            </a:r>
            <a:br>
              <a:rPr lang="en-GB" sz="3600" dirty="0">
                <a:latin typeface="Comic Sans MS" panose="030F0702030302020204" pitchFamily="66" charset="0"/>
                <a:sym typeface="Wingdings" panose="05000000000000000000" pitchFamily="2" charset="2"/>
              </a:rPr>
            </a:br>
            <a:endParaRPr lang="en-GB" sz="66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AB65FF-B778-4079-AD0B-409E797E6D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549"/>
            <a:ext cx="5930176" cy="664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C66B5-E8B8-4ED0-9AB3-8876236BB9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3380" y="1172948"/>
            <a:ext cx="9865240" cy="387418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You also have your reading packs and homework to do.</a:t>
            </a:r>
            <a:br>
              <a:rPr lang="en-GB" sz="4400" dirty="0">
                <a:latin typeface="Comic Sans MS" panose="030F0702030302020204" pitchFamily="66" charset="0"/>
              </a:rPr>
            </a:br>
            <a:br>
              <a:rPr lang="en-GB" sz="4400" dirty="0">
                <a:latin typeface="Comic Sans MS" panose="030F0702030302020204" pitchFamily="66" charset="0"/>
              </a:rPr>
            </a:br>
            <a:r>
              <a:rPr lang="en-GB" sz="4400" dirty="0">
                <a:latin typeface="Comic Sans MS" panose="030F0702030302020204" pitchFamily="66" charset="0"/>
              </a:rPr>
              <a:t> Where is the cosiest place you could read your book?</a:t>
            </a:r>
            <a:endParaRPr lang="en-GB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65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164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Office Theme</vt:lpstr>
      <vt:lpstr>It’s a snow day! </vt:lpstr>
      <vt:lpstr>Maths </vt:lpstr>
      <vt:lpstr>Maths </vt:lpstr>
      <vt:lpstr>Maths </vt:lpstr>
      <vt:lpstr>Literacy  </vt:lpstr>
      <vt:lpstr>Literacy – write a winter poem  </vt:lpstr>
      <vt:lpstr>Science – Try an experiment.  You could try this one   Or try to work out the best way to keep a snowman when it starts to get warm. How could you keep it insulated? </vt:lpstr>
      <vt:lpstr>You also have your reading packs and homework to do.   Where is the cosiest place you could read your book?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 snow day!</dc:title>
  <dc:creator>L Walker</dc:creator>
  <cp:lastModifiedBy>L Walker</cp:lastModifiedBy>
  <cp:revision>3</cp:revision>
  <dcterms:created xsi:type="dcterms:W3CDTF">2023-03-10T07:49:05Z</dcterms:created>
  <dcterms:modified xsi:type="dcterms:W3CDTF">2023-03-10T08:04:12Z</dcterms:modified>
</cp:coreProperties>
</file>