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8F56-8AD4-4C02-A49B-44012C5D18E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1A68-457B-4B7F-BD59-E003F64774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738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8F56-8AD4-4C02-A49B-44012C5D18E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1A68-457B-4B7F-BD59-E003F64774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327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8F56-8AD4-4C02-A49B-44012C5D18E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1A68-457B-4B7F-BD59-E003F64774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93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8F56-8AD4-4C02-A49B-44012C5D18E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1A68-457B-4B7F-BD59-E003F64774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38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8F56-8AD4-4C02-A49B-44012C5D18E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1A68-457B-4B7F-BD59-E003F64774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279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8F56-8AD4-4C02-A49B-44012C5D18E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1A68-457B-4B7F-BD59-E003F64774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445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8F56-8AD4-4C02-A49B-44012C5D18E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1A68-457B-4B7F-BD59-E003F64774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776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8F56-8AD4-4C02-A49B-44012C5D18E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1A68-457B-4B7F-BD59-E003F64774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458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8F56-8AD4-4C02-A49B-44012C5D18E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1A68-457B-4B7F-BD59-E003F64774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527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8F56-8AD4-4C02-A49B-44012C5D18E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1A68-457B-4B7F-BD59-E003F64774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993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8F56-8AD4-4C02-A49B-44012C5D18E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1A68-457B-4B7F-BD59-E003F64774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61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E8F56-8AD4-4C02-A49B-44012C5D18E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11A68-457B-4B7F-BD59-E003F64774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25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8254" t="22424" r="12671" b="11329"/>
          <a:stretch/>
        </p:blipFill>
        <p:spPr>
          <a:xfrm>
            <a:off x="851770" y="212211"/>
            <a:ext cx="9482202" cy="6645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42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36473" t="30808" r="27260" b="11494"/>
          <a:stretch/>
        </p:blipFill>
        <p:spPr>
          <a:xfrm>
            <a:off x="901876" y="864295"/>
            <a:ext cx="2632856" cy="261794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36473" t="30808" r="27260" b="11494"/>
          <a:stretch/>
        </p:blipFill>
        <p:spPr>
          <a:xfrm>
            <a:off x="8106430" y="864295"/>
            <a:ext cx="2632856" cy="261794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6473" t="30808" r="27260" b="11494"/>
          <a:stretch/>
        </p:blipFill>
        <p:spPr>
          <a:xfrm>
            <a:off x="4504153" y="864295"/>
            <a:ext cx="2632856" cy="26179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36473" t="30808" r="27260" b="11494"/>
          <a:stretch/>
        </p:blipFill>
        <p:spPr>
          <a:xfrm>
            <a:off x="2544873" y="3809999"/>
            <a:ext cx="2632856" cy="26179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36473" t="30808" r="27260" b="11494"/>
          <a:stretch/>
        </p:blipFill>
        <p:spPr>
          <a:xfrm>
            <a:off x="6540676" y="3809999"/>
            <a:ext cx="2632856" cy="26179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966738" y="1139869"/>
            <a:ext cx="5031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4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06593" y="1139868"/>
            <a:ext cx="5031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6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09735" y="4085573"/>
            <a:ext cx="5031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4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42967" y="4096009"/>
            <a:ext cx="5031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6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73532" y="1152394"/>
            <a:ext cx="5031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6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3671" y="250521"/>
            <a:ext cx="8730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>
                <a:latin typeface="Comic Sans MS" panose="030F0702030302020204" pitchFamily="66" charset="0"/>
              </a:rPr>
              <a:t>Can I find different ways to make the given numbers?                   25.02.21 </a:t>
            </a:r>
            <a:endParaRPr lang="en-GB" b="1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298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2</cp:revision>
  <dcterms:created xsi:type="dcterms:W3CDTF">2021-02-24T09:38:26Z</dcterms:created>
  <dcterms:modified xsi:type="dcterms:W3CDTF">2021-02-24T09:45:59Z</dcterms:modified>
</cp:coreProperties>
</file>