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998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673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338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3066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803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850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41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896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3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103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566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58219C-E6E4-440E-8883-904C4820CD7D}" type="datetimeFigureOut">
              <a:rPr lang="en-GB" smtClean="0"/>
              <a:t>24/02/2021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A0C6F-03AC-4615-B4D1-1B7C0ACC51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608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3671" y="375781"/>
            <a:ext cx="59999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Can I write these words?</a:t>
            </a:r>
          </a:p>
          <a:p>
            <a:r>
              <a:rPr lang="en-GB" b="1" u="sng" dirty="0" smtClean="0"/>
              <a:t>25.02.21 </a:t>
            </a:r>
            <a:endParaRPr lang="en-GB" b="1" u="sng" dirty="0"/>
          </a:p>
        </p:txBody>
      </p:sp>
      <p:pic>
        <p:nvPicPr>
          <p:cNvPr id="5" name="Snail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530420" y="5065726"/>
            <a:ext cx="1463812" cy="1197542"/>
          </a:xfrm>
          <a:prstGeom prst="rect">
            <a:avLst/>
          </a:prstGeom>
        </p:spPr>
      </p:pic>
      <p:pic>
        <p:nvPicPr>
          <p:cNvPr id="6" name="Be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551" y="1838553"/>
            <a:ext cx="1544318" cy="1317154"/>
          </a:xfrm>
          <a:prstGeom prst="rect">
            <a:avLst/>
          </a:prstGeom>
        </p:spPr>
      </p:pic>
      <p:pic>
        <p:nvPicPr>
          <p:cNvPr id="7" name="Light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5492" y="4567981"/>
            <a:ext cx="897139" cy="1564241"/>
          </a:xfrm>
          <a:prstGeom prst="rect">
            <a:avLst/>
          </a:prstGeom>
        </p:spPr>
      </p:pic>
      <p:pic>
        <p:nvPicPr>
          <p:cNvPr id="8" name="Goat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470" y="3917158"/>
            <a:ext cx="1522999" cy="1442165"/>
          </a:xfrm>
          <a:prstGeom prst="rect">
            <a:avLst/>
          </a:prstGeom>
        </p:spPr>
      </p:pic>
      <p:pic>
        <p:nvPicPr>
          <p:cNvPr id="9" name="Book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1395" y="3155707"/>
            <a:ext cx="1711706" cy="1544981"/>
          </a:xfrm>
          <a:prstGeom prst="rect">
            <a:avLst/>
          </a:prstGeom>
        </p:spPr>
      </p:pic>
      <p:pic>
        <p:nvPicPr>
          <p:cNvPr id="10" name="Farm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1725" y="3023052"/>
            <a:ext cx="1516639" cy="1522182"/>
          </a:xfrm>
          <a:prstGeom prst="ellipse">
            <a:avLst/>
          </a:prstGeom>
          <a:ln w="28575" cap="rnd">
            <a:solidFill>
              <a:schemeClr val="tx1"/>
            </a:solidFill>
          </a:ln>
          <a:effectLst/>
        </p:spPr>
      </p:pic>
      <p:pic>
        <p:nvPicPr>
          <p:cNvPr id="11" name="Fork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89990">
            <a:off x="7312073" y="2807959"/>
            <a:ext cx="308456" cy="195236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9"/>
          <a:srcRect l="16747" t="35247" r="16678" b="34671"/>
          <a:stretch/>
        </p:blipFill>
        <p:spPr>
          <a:xfrm>
            <a:off x="3407869" y="375781"/>
            <a:ext cx="8116866" cy="2292264"/>
          </a:xfrm>
          <a:prstGeom prst="rect">
            <a:avLst/>
          </a:prstGeom>
        </p:spPr>
      </p:pic>
      <p:pic>
        <p:nvPicPr>
          <p:cNvPr id="14" name="Spoon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010799" flipV="1">
            <a:off x="2642794" y="5475751"/>
            <a:ext cx="1841721" cy="401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06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6 L -0.22153 0.2203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76" y="110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1.11111E-6 L 0.21615 0.10695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99" y="5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2.59259E-6 L -0.21232 -0.1870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25" y="-9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48148E-6 L 0.23091 0.17824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45" y="89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59259E-6 L -0.40555 -0.0509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78" y="-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1.85185E-6 L 0.21511 0.14421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7" y="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7 L 0.23125 -0.07639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63" y="-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 L 0.21858 -0.11319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20" y="-567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2021-02-24T09:57:28Z</dcterms:created>
  <dcterms:modified xsi:type="dcterms:W3CDTF">2021-02-24T09:58:03Z</dcterms:modified>
</cp:coreProperties>
</file>