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tiff" ContentType="image/tiff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8" r:id="rId2"/>
    <p:sldId id="264" r:id="rId3"/>
    <p:sldId id="297" r:id="rId4"/>
    <p:sldId id="298" r:id="rId5"/>
    <p:sldId id="299" r:id="rId6"/>
    <p:sldId id="300" r:id="rId7"/>
    <p:sldId id="301" r:id="rId8"/>
    <p:sldId id="303" r:id="rId9"/>
    <p:sldId id="304" r:id="rId10"/>
    <p:sldId id="267" r:id="rId11"/>
  </p:sldIdLst>
  <p:sldSz cx="9144000" cy="6858000" type="screen4x3"/>
  <p:notesSz cx="6858000" cy="9144000"/>
  <p:embeddedFontLst>
    <p:embeddedFont>
      <p:font typeface="Twinkl" panose="020B0604020202020204" charset="0"/>
      <p:regular r:id="rId14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4E13"/>
    <a:srgbClr val="85BD33"/>
    <a:srgbClr val="F9B000"/>
    <a:srgbClr val="BF0A2A"/>
    <a:srgbClr val="CA3849"/>
    <a:srgbClr val="292622"/>
    <a:srgbClr val="5F628D"/>
    <a:srgbClr val="009640"/>
    <a:srgbClr val="47B2E5"/>
    <a:srgbClr val="FFE8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03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858" y="96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65" d="100"/>
          <a:sy n="65" d="100"/>
        </p:scale>
        <p:origin x="2299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www.twinkl.co.uk/resources/early-years-communication-and-language-and-literacy-phonics/early-years-letters-and-sounds/early-years-phase-2" TargetMode="External"/><Relationship Id="rId4" Type="http://schemas.openxmlformats.org/officeDocument/2006/relationships/hyperlink" Target="https://www.twinkl.co.uk/resources/home-early-years/literacy-eyfs-early-years/early-years-reading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resources/early-years-communication-and-language-and-literacy-phonics/early-years-letters-and-sounds/early-years-phase-2" TargetMode="Externa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early-years-communication-and-language-and-literacy-phonics/early-years-letters-and-sounds/early-years-phase-2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early-years-communication-and-language-and-literacy-phonics/early-years-letters-and-sounds/early-years-phase-2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www.twinkl.co.uk/resources/early-years-communication-and-language-and-literacy-phonics/early-years-letters-and-sounds/early-years-phase-2" TargetMode="External"/><Relationship Id="rId4" Type="http://schemas.openxmlformats.org/officeDocument/2006/relationships/hyperlink" Target="https://www.twinkl.co.uk/resources/home-early-years/literacy-eyfs-early-years/early-years-readin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6FD09AE7-0AB0-9F41-AE84-BE449C242DB0}"/>
              </a:ext>
            </a:extLst>
          </p:cNvPr>
          <p:cNvSpPr/>
          <p:nvPr userDrawn="1"/>
        </p:nvSpPr>
        <p:spPr>
          <a:xfrm>
            <a:off x="0" y="5805889"/>
            <a:ext cx="1255923" cy="10521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3" name="Rectangle 2">
            <a:hlinkClick r:id="rId5"/>
            <a:extLst>
              <a:ext uri="{FF2B5EF4-FFF2-40B4-BE49-F238E27FC236}">
                <a16:creationId xmlns:a16="http://schemas.microsoft.com/office/drawing/2014/main" id="{88018F98-D3F9-4D12-8E9E-26872778ED9E}"/>
              </a:ext>
            </a:extLst>
          </p:cNvPr>
          <p:cNvSpPr/>
          <p:nvPr userDrawn="1"/>
        </p:nvSpPr>
        <p:spPr>
          <a:xfrm>
            <a:off x="8352692" y="5987562"/>
            <a:ext cx="791308" cy="870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  <a:extLst>
              <a:ext uri="{FF2B5EF4-FFF2-40B4-BE49-F238E27FC236}">
                <a16:creationId xmlns:a16="http://schemas.microsoft.com/office/drawing/2014/main" id="{4B7DEFD0-B366-4164-81F0-2668025AB182}"/>
              </a:ext>
            </a:extLst>
          </p:cNvPr>
          <p:cNvSpPr/>
          <p:nvPr userDrawn="1"/>
        </p:nvSpPr>
        <p:spPr>
          <a:xfrm>
            <a:off x="7965090" y="5734210"/>
            <a:ext cx="1178910" cy="1123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" name="Rectangle 1">
            <a:hlinkClick r:id="rId3"/>
            <a:extLst>
              <a:ext uri="{FF2B5EF4-FFF2-40B4-BE49-F238E27FC236}">
                <a16:creationId xmlns:a16="http://schemas.microsoft.com/office/drawing/2014/main" id="{E71175D7-1760-4465-BB8B-3A655DE163AC}"/>
              </a:ext>
            </a:extLst>
          </p:cNvPr>
          <p:cNvSpPr/>
          <p:nvPr userDrawn="1"/>
        </p:nvSpPr>
        <p:spPr>
          <a:xfrm>
            <a:off x="8352692" y="5987562"/>
            <a:ext cx="791308" cy="870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/>
            <a:extLst>
              <a:ext uri="{FF2B5EF4-FFF2-40B4-BE49-F238E27FC236}">
                <a16:creationId xmlns:a16="http://schemas.microsoft.com/office/drawing/2014/main" id="{6CA366FC-4783-42D6-BCB1-E28C090F9B4A}"/>
              </a:ext>
            </a:extLst>
          </p:cNvPr>
          <p:cNvSpPr/>
          <p:nvPr userDrawn="1"/>
        </p:nvSpPr>
        <p:spPr>
          <a:xfrm>
            <a:off x="8352692" y="5987562"/>
            <a:ext cx="791308" cy="870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F0B768F3-F00F-B84B-A0D2-A662F6E6BE6C}"/>
              </a:ext>
            </a:extLst>
          </p:cNvPr>
          <p:cNvSpPr/>
          <p:nvPr userDrawn="1"/>
        </p:nvSpPr>
        <p:spPr>
          <a:xfrm>
            <a:off x="0" y="5805889"/>
            <a:ext cx="1255923" cy="10521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2" name="Rectangle 1">
            <a:hlinkClick r:id="rId5"/>
            <a:extLst>
              <a:ext uri="{FF2B5EF4-FFF2-40B4-BE49-F238E27FC236}">
                <a16:creationId xmlns:a16="http://schemas.microsoft.com/office/drawing/2014/main" id="{8213B308-7B2D-4C09-8424-52A5A70BBD12}"/>
              </a:ext>
            </a:extLst>
          </p:cNvPr>
          <p:cNvSpPr/>
          <p:nvPr userDrawn="1"/>
        </p:nvSpPr>
        <p:spPr>
          <a:xfrm>
            <a:off x="8352692" y="5987562"/>
            <a:ext cx="791308" cy="870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9.tif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tiff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tif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8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6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9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9.tiff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8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tif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8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21.tiff"/><Relationship Id="rId5" Type="http://schemas.openxmlformats.org/officeDocument/2006/relationships/image" Target="../media/image20.tiff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5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tiff"/><Relationship Id="rId9" Type="http://schemas.openxmlformats.org/officeDocument/2006/relationships/image" Target="../media/image9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9.tiff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8.png"/><Relationship Id="rId5" Type="http://schemas.openxmlformats.org/officeDocument/2006/relationships/image" Target="../media/image27.png"/><Relationship Id="rId4" Type="http://schemas.openxmlformats.org/officeDocument/2006/relationships/image" Target="../media/image26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115FFC9-BC44-154D-8F95-C1EA10F6C43F}"/>
              </a:ext>
            </a:extLst>
          </p:cNvPr>
          <p:cNvSpPr txBox="1"/>
          <p:nvPr/>
        </p:nvSpPr>
        <p:spPr>
          <a:xfrm>
            <a:off x="3401122" y="3429000"/>
            <a:ext cx="50595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dk1"/>
                </a:solidFill>
                <a:latin typeface="Twinkl" pitchFamily="2" charset="77"/>
                <a:ea typeface="Arial"/>
                <a:cs typeface="Arial"/>
                <a:sym typeface="Arial"/>
              </a:rPr>
              <a:t>Read the sentence. Then, </a:t>
            </a:r>
          </a:p>
          <a:p>
            <a:pPr algn="ctr"/>
            <a:r>
              <a:rPr lang="en-GB" sz="2400" dirty="0">
                <a:solidFill>
                  <a:schemeClr val="dk1"/>
                </a:solidFill>
                <a:latin typeface="Twinkl" pitchFamily="2" charset="77"/>
                <a:ea typeface="Arial"/>
                <a:cs typeface="Arial"/>
                <a:sym typeface="Arial"/>
              </a:rPr>
              <a:t>click on the matching picture. </a:t>
            </a:r>
          </a:p>
        </p:txBody>
      </p:sp>
      <p:sp>
        <p:nvSpPr>
          <p:cNvPr id="14" name="Title 20">
            <a:extLst>
              <a:ext uri="{FF2B5EF4-FFF2-40B4-BE49-F238E27FC236}">
                <a16:creationId xmlns:a16="http://schemas.microsoft.com/office/drawing/2014/main" id="{BEFE3981-0807-734B-8F00-1ECF12524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/>
          <a:lstStyle/>
          <a:p>
            <a:pPr algn="ctr"/>
            <a:r>
              <a:rPr lang="en-GB" sz="2400" dirty="0">
                <a:latin typeface="+mn-lt"/>
              </a:rPr>
              <a:t>Can you read the sentences and choose the </a:t>
            </a:r>
            <a:br>
              <a:rPr lang="en-GB" sz="2400" dirty="0">
                <a:latin typeface="+mn-lt"/>
              </a:rPr>
            </a:br>
            <a:r>
              <a:rPr lang="en-GB" sz="2400" dirty="0">
                <a:latin typeface="+mn-lt"/>
              </a:rPr>
              <a:t>matching picture?</a:t>
            </a:r>
          </a:p>
        </p:txBody>
      </p:sp>
      <p:sp>
        <p:nvSpPr>
          <p:cNvPr id="12" name="TextBox 11">
            <a:hlinkClick r:id="rId3" action="ppaction://hlinksldjump"/>
            <a:extLst>
              <a:ext uri="{FF2B5EF4-FFF2-40B4-BE49-F238E27FC236}">
                <a16:creationId xmlns:a16="http://schemas.microsoft.com/office/drawing/2014/main" id="{0BA68F1E-26F3-DF41-9FF3-3C39D94ABEAA}"/>
              </a:ext>
            </a:extLst>
          </p:cNvPr>
          <p:cNvSpPr txBox="1"/>
          <p:nvPr/>
        </p:nvSpPr>
        <p:spPr>
          <a:xfrm>
            <a:off x="4558139" y="4519600"/>
            <a:ext cx="2921622" cy="510778"/>
          </a:xfrm>
          <a:prstGeom prst="roundRect">
            <a:avLst/>
          </a:prstGeom>
          <a:solidFill>
            <a:srgbClr val="47B2E5"/>
          </a:solidFill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Twinkl" pitchFamily="2" charset="77"/>
                <a:ea typeface="Arial"/>
                <a:cs typeface="Arial"/>
                <a:sym typeface="Arial"/>
              </a:rPr>
              <a:t>with sound buttons</a:t>
            </a:r>
          </a:p>
        </p:txBody>
      </p:sp>
      <p:sp>
        <p:nvSpPr>
          <p:cNvPr id="13" name="TextBox 12">
            <a:hlinkClick r:id="rId3" action="ppaction://hlinksldjump"/>
            <a:extLst>
              <a:ext uri="{FF2B5EF4-FFF2-40B4-BE49-F238E27FC236}">
                <a16:creationId xmlns:a16="http://schemas.microsoft.com/office/drawing/2014/main" id="{009B7E7A-5EC2-2048-AF47-3D82FD232F20}"/>
              </a:ext>
            </a:extLst>
          </p:cNvPr>
          <p:cNvSpPr txBox="1"/>
          <p:nvPr/>
        </p:nvSpPr>
        <p:spPr>
          <a:xfrm>
            <a:off x="4346267" y="5328789"/>
            <a:ext cx="3345366" cy="510778"/>
          </a:xfrm>
          <a:prstGeom prst="roundRect">
            <a:avLst/>
          </a:prstGeom>
          <a:solidFill>
            <a:srgbClr val="85BD33"/>
          </a:solidFill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Twinkl" pitchFamily="2" charset="77"/>
                <a:ea typeface="Arial"/>
                <a:cs typeface="Arial"/>
                <a:sym typeface="Arial"/>
              </a:rPr>
              <a:t>without sound buttons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7C2B1E-AD1D-DF49-9E10-530089968EF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8" r="30377"/>
          <a:stretch/>
        </p:blipFill>
        <p:spPr>
          <a:xfrm>
            <a:off x="787322" y="1608900"/>
            <a:ext cx="2337730" cy="3975278"/>
          </a:xfrm>
          <a:prstGeom prst="rect">
            <a:avLst/>
          </a:prstGeom>
        </p:spPr>
      </p:pic>
      <p:sp>
        <p:nvSpPr>
          <p:cNvPr id="39" name="Rounded Rectangular Callout 38">
            <a:extLst>
              <a:ext uri="{FF2B5EF4-FFF2-40B4-BE49-F238E27FC236}">
                <a16:creationId xmlns:a16="http://schemas.microsoft.com/office/drawing/2014/main" id="{444F1AE8-42CE-0449-ADFF-F2FF7B1B8683}"/>
              </a:ext>
            </a:extLst>
          </p:cNvPr>
          <p:cNvSpPr/>
          <p:nvPr/>
        </p:nvSpPr>
        <p:spPr>
          <a:xfrm>
            <a:off x="3177036" y="1936534"/>
            <a:ext cx="2034478" cy="817713"/>
          </a:xfrm>
          <a:prstGeom prst="wedgeRoundRectCallout">
            <a:avLst>
              <a:gd name="adj1" fmla="val -64138"/>
              <a:gd name="adj2" fmla="val 49520"/>
              <a:gd name="adj3" fmla="val 16667"/>
            </a:avLst>
          </a:prstGeom>
          <a:solidFill>
            <a:schemeClr val="bg1"/>
          </a:solidFill>
          <a:ln w="25400">
            <a:solidFill>
              <a:srgbClr val="E94E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Which option would you like?</a:t>
            </a:r>
            <a:endParaRPr lang="en-RO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2" grpId="0" animBg="1"/>
      <p:bldP spid="13" grpId="0" animBg="1"/>
      <p:bldP spid="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C44025A-821E-4171-B8E3-224990F7F1CE}"/>
              </a:ext>
            </a:extLst>
          </p:cNvPr>
          <p:cNvGrpSpPr/>
          <p:nvPr/>
        </p:nvGrpSpPr>
        <p:grpSpPr>
          <a:xfrm>
            <a:off x="5044498" y="2560303"/>
            <a:ext cx="2791660" cy="3296169"/>
            <a:chOff x="5044498" y="2560303"/>
            <a:chExt cx="2791660" cy="3296169"/>
          </a:xfrm>
        </p:grpSpPr>
        <p:sp>
          <p:nvSpPr>
            <p:cNvPr id="31" name="Rounded Rectangle 5">
              <a:extLst>
                <a:ext uri="{FF2B5EF4-FFF2-40B4-BE49-F238E27FC236}">
                  <a16:creationId xmlns:a16="http://schemas.microsoft.com/office/drawing/2014/main" id="{55EF02C9-B747-412B-9A0F-7B547FE5E252}"/>
                </a:ext>
              </a:extLst>
            </p:cNvPr>
            <p:cNvSpPr/>
            <p:nvPr/>
          </p:nvSpPr>
          <p:spPr>
            <a:xfrm>
              <a:off x="5044498" y="2560303"/>
              <a:ext cx="2791660" cy="3296169"/>
            </a:xfrm>
            <a:prstGeom prst="roundRect">
              <a:avLst>
                <a:gd name="adj" fmla="val 8279"/>
              </a:avLst>
            </a:prstGeom>
            <a:noFill/>
            <a:ln w="38100">
              <a:solidFill>
                <a:srgbClr val="E94E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E8CCEBDB-AA89-478B-832B-55CF069E1E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12" t="15609" r="38453" b="51099"/>
            <a:stretch/>
          </p:blipFill>
          <p:spPr>
            <a:xfrm>
              <a:off x="5114924" y="2574156"/>
              <a:ext cx="2721233" cy="3265533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7" name="off tap">
            <a:extLst>
              <a:ext uri="{FF2B5EF4-FFF2-40B4-BE49-F238E27FC236}">
                <a16:creationId xmlns:a16="http://schemas.microsoft.com/office/drawing/2014/main" id="{0839168E-6587-4FB8-BFEB-B5EFBA9FA765}"/>
              </a:ext>
            </a:extLst>
          </p:cNvPr>
          <p:cNvGrpSpPr/>
          <p:nvPr/>
        </p:nvGrpSpPr>
        <p:grpSpPr>
          <a:xfrm>
            <a:off x="1307843" y="2558837"/>
            <a:ext cx="2791660" cy="3296169"/>
            <a:chOff x="4993699" y="2140050"/>
            <a:chExt cx="2791660" cy="3296169"/>
          </a:xfrm>
        </p:grpSpPr>
        <p:sp>
          <p:nvSpPr>
            <p:cNvPr id="28" name="Rounded Rectangle 8">
              <a:extLst>
                <a:ext uri="{FF2B5EF4-FFF2-40B4-BE49-F238E27FC236}">
                  <a16:creationId xmlns:a16="http://schemas.microsoft.com/office/drawing/2014/main" id="{B997A713-C97B-4566-91DA-8C802D5B62BC}"/>
                </a:ext>
              </a:extLst>
            </p:cNvPr>
            <p:cNvSpPr/>
            <p:nvPr/>
          </p:nvSpPr>
          <p:spPr>
            <a:xfrm>
              <a:off x="4993699" y="2140050"/>
              <a:ext cx="2791660" cy="3296169"/>
            </a:xfrm>
            <a:prstGeom prst="roundRect">
              <a:avLst>
                <a:gd name="adj" fmla="val 8279"/>
              </a:avLst>
            </a:prstGeom>
            <a:noFill/>
            <a:ln w="38100">
              <a:solidFill>
                <a:srgbClr val="E94E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75A0A95B-18C8-47B3-BB0E-A627D8EF82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074726" y="2287595"/>
              <a:ext cx="2629606" cy="2225973"/>
            </a:xfrm>
            <a:prstGeom prst="rect">
              <a:avLst/>
            </a:prstGeom>
          </p:spPr>
        </p:pic>
      </p:grpSp>
      <p:pic>
        <p:nvPicPr>
          <p:cNvPr id="3" name="Running Water">
            <a:hlinkClick r:id="" action="ppaction://media"/>
            <a:extLst>
              <a:ext uri="{FF2B5EF4-FFF2-40B4-BE49-F238E27FC236}">
                <a16:creationId xmlns:a16="http://schemas.microsoft.com/office/drawing/2014/main" id="{C7207ACD-D34B-4DA2-8B8E-3FDF41D872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12825" y="3429000"/>
            <a:ext cx="487362" cy="487363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03C32C63-DE2E-42BA-9240-45CDE9A04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841" y="634049"/>
            <a:ext cx="6528317" cy="99430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z="3200" dirty="0"/>
              <a:t>The</a:t>
            </a:r>
            <a:r>
              <a:rPr lang="en-US" sz="3200" b="0" dirty="0"/>
              <a:t> tap is on.</a:t>
            </a:r>
            <a:endParaRPr lang="en-RO" sz="3200" b="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C27386C-4E5D-467D-8169-922491A04B91}"/>
              </a:ext>
            </a:extLst>
          </p:cNvPr>
          <p:cNvSpPr>
            <a:spLocks noChangeAspect="1"/>
          </p:cNvSpPr>
          <p:nvPr/>
        </p:nvSpPr>
        <p:spPr>
          <a:xfrm>
            <a:off x="4194671" y="1474747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CABA05B-F7FF-476E-B256-407FC716BF07}"/>
              </a:ext>
            </a:extLst>
          </p:cNvPr>
          <p:cNvSpPr>
            <a:spLocks noChangeAspect="1"/>
          </p:cNvSpPr>
          <p:nvPr/>
        </p:nvSpPr>
        <p:spPr>
          <a:xfrm>
            <a:off x="4388799" y="1474747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E8905D5-4392-466D-9717-86C74A770D0F}"/>
              </a:ext>
            </a:extLst>
          </p:cNvPr>
          <p:cNvSpPr>
            <a:spLocks noChangeAspect="1"/>
          </p:cNvSpPr>
          <p:nvPr/>
        </p:nvSpPr>
        <p:spPr>
          <a:xfrm>
            <a:off x="4586555" y="1474747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D0CA735-1EA0-4E4D-A09C-B0C2846896DC}"/>
              </a:ext>
            </a:extLst>
          </p:cNvPr>
          <p:cNvSpPr>
            <a:spLocks noChangeAspect="1"/>
          </p:cNvSpPr>
          <p:nvPr/>
        </p:nvSpPr>
        <p:spPr>
          <a:xfrm>
            <a:off x="4880469" y="1474747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63D79DB-3429-4187-97E3-C5FBE2107F37}"/>
              </a:ext>
            </a:extLst>
          </p:cNvPr>
          <p:cNvSpPr>
            <a:spLocks noChangeAspect="1"/>
          </p:cNvSpPr>
          <p:nvPr/>
        </p:nvSpPr>
        <p:spPr>
          <a:xfrm>
            <a:off x="5052824" y="1474747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31D44FE-E341-484B-9163-84A5A1B6E72B}"/>
              </a:ext>
            </a:extLst>
          </p:cNvPr>
          <p:cNvSpPr>
            <a:spLocks noChangeAspect="1"/>
          </p:cNvSpPr>
          <p:nvPr/>
        </p:nvSpPr>
        <p:spPr>
          <a:xfrm>
            <a:off x="5337667" y="1474747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5541615-8899-435E-925D-44D9EB86932D}"/>
              </a:ext>
            </a:extLst>
          </p:cNvPr>
          <p:cNvSpPr>
            <a:spLocks noChangeAspect="1"/>
          </p:cNvSpPr>
          <p:nvPr/>
        </p:nvSpPr>
        <p:spPr>
          <a:xfrm>
            <a:off x="5568084" y="1474747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9547D2D-1F93-4FFF-936D-C6C95AB33CF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5" r="31021"/>
          <a:stretch/>
        </p:blipFill>
        <p:spPr>
          <a:xfrm>
            <a:off x="583800" y="574782"/>
            <a:ext cx="1354667" cy="239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45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00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pup">
            <a:extLst>
              <a:ext uri="{FF2B5EF4-FFF2-40B4-BE49-F238E27FC236}">
                <a16:creationId xmlns:a16="http://schemas.microsoft.com/office/drawing/2014/main" id="{AC40ECA2-83BE-2C4E-B25E-467BBACB78BB}"/>
              </a:ext>
            </a:extLst>
          </p:cNvPr>
          <p:cNvGrpSpPr/>
          <p:nvPr/>
        </p:nvGrpSpPr>
        <p:grpSpPr>
          <a:xfrm>
            <a:off x="1307842" y="2546450"/>
            <a:ext cx="2791660" cy="3296169"/>
            <a:chOff x="1132899" y="2140050"/>
            <a:chExt cx="2791660" cy="329616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40DDFDA-A9C4-DF42-9EA2-605C3836A1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10582" y="2469470"/>
              <a:ext cx="2436293" cy="2033338"/>
            </a:xfrm>
            <a:prstGeom prst="roundRect">
              <a:avLst>
                <a:gd name="adj" fmla="val 10316"/>
              </a:avLst>
            </a:prstGeom>
          </p:spPr>
        </p:pic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4B4114EE-FB22-2A49-B74C-DF9A8EAC4CB2}"/>
                </a:ext>
              </a:extLst>
            </p:cNvPr>
            <p:cNvSpPr/>
            <p:nvPr/>
          </p:nvSpPr>
          <p:spPr>
            <a:xfrm>
              <a:off x="1132899" y="2140050"/>
              <a:ext cx="2791660" cy="3296169"/>
            </a:xfrm>
            <a:prstGeom prst="roundRect">
              <a:avLst>
                <a:gd name="adj" fmla="val 8279"/>
              </a:avLst>
            </a:prstGeom>
            <a:noFill/>
            <a:ln w="38100">
              <a:solidFill>
                <a:srgbClr val="E94E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A713619-61E8-9840-9639-203D76107F0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2413347" y="4200377"/>
              <a:ext cx="1204018" cy="1048134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CE9567A-AE09-1F48-9811-07000C5AA252}"/>
              </a:ext>
            </a:extLst>
          </p:cNvPr>
          <p:cNvGrpSpPr/>
          <p:nvPr/>
        </p:nvGrpSpPr>
        <p:grpSpPr>
          <a:xfrm>
            <a:off x="5044499" y="2546450"/>
            <a:ext cx="2791660" cy="3296169"/>
            <a:chOff x="4993699" y="2140050"/>
            <a:chExt cx="2791660" cy="329616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A82336F-7E7C-E946-A585-432B77825AD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156201" y="2816853"/>
              <a:ext cx="2508753" cy="2093814"/>
            </a:xfrm>
            <a:prstGeom prst="roundRect">
              <a:avLst>
                <a:gd name="adj" fmla="val 10316"/>
              </a:avLst>
            </a:prstGeom>
          </p:spPr>
        </p:pic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1109ABDB-BBDF-6A47-9304-949057C97C96}"/>
                </a:ext>
              </a:extLst>
            </p:cNvPr>
            <p:cNvSpPr/>
            <p:nvPr/>
          </p:nvSpPr>
          <p:spPr>
            <a:xfrm>
              <a:off x="4993699" y="2140050"/>
              <a:ext cx="2791660" cy="3296169"/>
            </a:xfrm>
            <a:prstGeom prst="roundRect">
              <a:avLst>
                <a:gd name="adj" fmla="val 8279"/>
              </a:avLst>
            </a:prstGeom>
            <a:noFill/>
            <a:ln w="38100">
              <a:solidFill>
                <a:srgbClr val="E94E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</p:grpSp>
      <p:pic>
        <p:nvPicPr>
          <p:cNvPr id="7" name="dog-bark_M1H1nLE_">
            <a:hlinkClick r:id="" action="ppaction://media"/>
            <a:extLst>
              <a:ext uri="{FF2B5EF4-FFF2-40B4-BE49-F238E27FC236}">
                <a16:creationId xmlns:a16="http://schemas.microsoft.com/office/drawing/2014/main" id="{EBD07426-A057-4662-9BB3-BAD6E7ED40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869950" y="3185318"/>
            <a:ext cx="487362" cy="487363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135A4F81-CBDE-46A3-BC1D-D167045FD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841" y="634049"/>
            <a:ext cx="6528317" cy="99430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z="3200" dirty="0"/>
              <a:t>The</a:t>
            </a:r>
            <a:r>
              <a:rPr lang="en-US" sz="3200" b="0" dirty="0"/>
              <a:t> dog has a pup.</a:t>
            </a:r>
            <a:endParaRPr lang="en-RO" sz="3200" b="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F627A7C-F3AD-4B7E-8736-C6C43DAC777E}"/>
              </a:ext>
            </a:extLst>
          </p:cNvPr>
          <p:cNvSpPr>
            <a:spLocks noChangeAspect="1"/>
          </p:cNvSpPr>
          <p:nvPr/>
        </p:nvSpPr>
        <p:spPr>
          <a:xfrm>
            <a:off x="3732029" y="1474747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2DFC1CD-0BFB-4C0C-A324-78AA871AE4A4}"/>
              </a:ext>
            </a:extLst>
          </p:cNvPr>
          <p:cNvSpPr>
            <a:spLocks noChangeAspect="1"/>
          </p:cNvSpPr>
          <p:nvPr/>
        </p:nvSpPr>
        <p:spPr>
          <a:xfrm>
            <a:off x="3926157" y="1474747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DE06581-F1FD-4BE0-BB87-07A4C63CB3E4}"/>
              </a:ext>
            </a:extLst>
          </p:cNvPr>
          <p:cNvSpPr>
            <a:spLocks noChangeAspect="1"/>
          </p:cNvSpPr>
          <p:nvPr/>
        </p:nvSpPr>
        <p:spPr>
          <a:xfrm>
            <a:off x="4123913" y="1474747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1594142-7706-4679-8856-3966DF0579F7}"/>
              </a:ext>
            </a:extLst>
          </p:cNvPr>
          <p:cNvSpPr>
            <a:spLocks noChangeAspect="1"/>
          </p:cNvSpPr>
          <p:nvPr/>
        </p:nvSpPr>
        <p:spPr>
          <a:xfrm>
            <a:off x="4494029" y="1474747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0D55370-EE3F-49F8-8F25-7EF9D7C7F14F}"/>
              </a:ext>
            </a:extLst>
          </p:cNvPr>
          <p:cNvSpPr>
            <a:spLocks noChangeAspect="1"/>
          </p:cNvSpPr>
          <p:nvPr/>
        </p:nvSpPr>
        <p:spPr>
          <a:xfrm>
            <a:off x="4709020" y="1469640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1A47CEA-3B0D-43E4-A1BA-C928254A2CCD}"/>
              </a:ext>
            </a:extLst>
          </p:cNvPr>
          <p:cNvSpPr>
            <a:spLocks noChangeAspect="1"/>
          </p:cNvSpPr>
          <p:nvPr/>
        </p:nvSpPr>
        <p:spPr>
          <a:xfrm>
            <a:off x="4924012" y="1474747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2CA733E-5AD3-4E83-89CD-F806DADB96F6}"/>
              </a:ext>
            </a:extLst>
          </p:cNvPr>
          <p:cNvSpPr>
            <a:spLocks noChangeAspect="1"/>
          </p:cNvSpPr>
          <p:nvPr/>
        </p:nvSpPr>
        <p:spPr>
          <a:xfrm>
            <a:off x="5230631" y="1474747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0E04C04-A004-491D-B5AB-ADC3E67D3D49}"/>
              </a:ext>
            </a:extLst>
          </p:cNvPr>
          <p:cNvSpPr>
            <a:spLocks noChangeAspect="1"/>
          </p:cNvSpPr>
          <p:nvPr/>
        </p:nvSpPr>
        <p:spPr>
          <a:xfrm>
            <a:off x="5563738" y="1474747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61F9642-EE63-4D7D-8B05-9E69F8B4C749}"/>
              </a:ext>
            </a:extLst>
          </p:cNvPr>
          <p:cNvSpPr>
            <a:spLocks noChangeAspect="1"/>
          </p:cNvSpPr>
          <p:nvPr/>
        </p:nvSpPr>
        <p:spPr>
          <a:xfrm>
            <a:off x="5788845" y="1469640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BBB4DBF-E6A6-4AEC-AD83-26176B09D1C3}"/>
              </a:ext>
            </a:extLst>
          </p:cNvPr>
          <p:cNvSpPr>
            <a:spLocks noChangeAspect="1"/>
          </p:cNvSpPr>
          <p:nvPr/>
        </p:nvSpPr>
        <p:spPr>
          <a:xfrm>
            <a:off x="6026513" y="1469640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F7A0986-8A3C-4F23-82FE-34A443D035C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5" r="31021"/>
          <a:stretch/>
        </p:blipFill>
        <p:spPr>
          <a:xfrm>
            <a:off x="583800" y="574782"/>
            <a:ext cx="1354667" cy="239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605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982D035-EDBE-41A2-94CD-64321FB41796}"/>
              </a:ext>
            </a:extLst>
          </p:cNvPr>
          <p:cNvGrpSpPr/>
          <p:nvPr/>
        </p:nvGrpSpPr>
        <p:grpSpPr>
          <a:xfrm>
            <a:off x="1307842" y="2546450"/>
            <a:ext cx="2791660" cy="3296169"/>
            <a:chOff x="1307842" y="2546450"/>
            <a:chExt cx="2791660" cy="3296169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4B4114EE-FB22-2A49-B74C-DF9A8EAC4CB2}"/>
                </a:ext>
              </a:extLst>
            </p:cNvPr>
            <p:cNvSpPr/>
            <p:nvPr/>
          </p:nvSpPr>
          <p:spPr>
            <a:xfrm>
              <a:off x="1307842" y="2546450"/>
              <a:ext cx="2791660" cy="3296169"/>
            </a:xfrm>
            <a:prstGeom prst="roundRect">
              <a:avLst>
                <a:gd name="adj" fmla="val 8279"/>
              </a:avLst>
            </a:prstGeom>
            <a:solidFill>
              <a:schemeClr val="bg1"/>
            </a:solidFill>
            <a:ln w="38100">
              <a:solidFill>
                <a:srgbClr val="E94E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40DDFDA-A9C4-DF42-9EA2-605C3836A1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44806" y="3427878"/>
              <a:ext cx="2717732" cy="1373228"/>
            </a:xfrm>
            <a:prstGeom prst="roundRect">
              <a:avLst>
                <a:gd name="adj" fmla="val 10316"/>
              </a:avLst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AA713619-61E8-9840-9639-203D76107F0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8050" y="4213027"/>
            <a:ext cx="1469950" cy="1176158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F6AF17C2-6F4C-4EDA-81F9-E843FBB0D147}"/>
              </a:ext>
            </a:extLst>
          </p:cNvPr>
          <p:cNvGrpSpPr/>
          <p:nvPr/>
        </p:nvGrpSpPr>
        <p:grpSpPr>
          <a:xfrm>
            <a:off x="5044499" y="2546450"/>
            <a:ext cx="2791660" cy="3296169"/>
            <a:chOff x="5044499" y="2546450"/>
            <a:chExt cx="2791660" cy="329616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A82336F-7E7C-E946-A585-432B77825AD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47076" y="2709333"/>
              <a:ext cx="2452870" cy="2576396"/>
            </a:xfrm>
            <a:prstGeom prst="roundRect">
              <a:avLst>
                <a:gd name="adj" fmla="val 10316"/>
              </a:avLst>
            </a:prstGeom>
          </p:spPr>
        </p:pic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1109ABDB-BBDF-6A47-9304-949057C97C96}"/>
                </a:ext>
              </a:extLst>
            </p:cNvPr>
            <p:cNvSpPr/>
            <p:nvPr/>
          </p:nvSpPr>
          <p:spPr>
            <a:xfrm>
              <a:off x="5044499" y="2546450"/>
              <a:ext cx="2791660" cy="3296169"/>
            </a:xfrm>
            <a:prstGeom prst="roundRect">
              <a:avLst>
                <a:gd name="adj" fmla="val 8279"/>
              </a:avLst>
            </a:prstGeom>
            <a:noFill/>
            <a:ln w="38100">
              <a:solidFill>
                <a:srgbClr val="E94E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 dirty="0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80AE4A1-BA23-49F8-8412-18A06FA1689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170130" y="4520419"/>
              <a:ext cx="1535470" cy="1228583"/>
            </a:xfrm>
            <a:prstGeom prst="roundRect">
              <a:avLst>
                <a:gd name="adj" fmla="val 10316"/>
              </a:avLst>
            </a:prstGeom>
          </p:spPr>
        </p:pic>
      </p:grpSp>
      <p:pic>
        <p:nvPicPr>
          <p:cNvPr id="2" name="Pig">
            <a:hlinkClick r:id="" action="ppaction://media"/>
            <a:extLst>
              <a:ext uri="{FF2B5EF4-FFF2-40B4-BE49-F238E27FC236}">
                <a16:creationId xmlns:a16="http://schemas.microsoft.com/office/drawing/2014/main" id="{D1596B57-D738-472D-9493-6782D39DCA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889000" y="3707171"/>
            <a:ext cx="487363" cy="487363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939BBC8D-A15D-4A32-9ABE-5F8398F07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841" y="634049"/>
            <a:ext cx="6528317" cy="99430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/>
          <a:lstStyle/>
          <a:p>
            <a:pPr algn="ctr"/>
            <a:r>
              <a:rPr lang="en-US" sz="3200" dirty="0"/>
              <a:t>The</a:t>
            </a:r>
            <a:r>
              <a:rPr lang="en-US" sz="3200" b="0" dirty="0"/>
              <a:t> pig can </a:t>
            </a:r>
            <a:r>
              <a:rPr lang="en-US" sz="3200" dirty="0"/>
              <a:t>go</a:t>
            </a:r>
            <a:r>
              <a:rPr lang="en-US" sz="3200" b="0" dirty="0"/>
              <a:t> in </a:t>
            </a:r>
            <a:r>
              <a:rPr lang="en-US" sz="3200" dirty="0"/>
              <a:t>the</a:t>
            </a:r>
            <a:r>
              <a:rPr lang="en-US" sz="3200" b="0" dirty="0"/>
              <a:t> pen.</a:t>
            </a:r>
            <a:endParaRPr lang="en-RO" sz="3200" b="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0B96F11-987A-4717-8D43-A2AFCE7B4C11}"/>
              </a:ext>
            </a:extLst>
          </p:cNvPr>
          <p:cNvSpPr>
            <a:spLocks noChangeAspect="1"/>
          </p:cNvSpPr>
          <p:nvPr/>
        </p:nvSpPr>
        <p:spPr>
          <a:xfrm>
            <a:off x="3031920" y="1474747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B1A22B2-2403-454F-B603-5FE7C8520998}"/>
              </a:ext>
            </a:extLst>
          </p:cNvPr>
          <p:cNvSpPr>
            <a:spLocks noChangeAspect="1"/>
          </p:cNvSpPr>
          <p:nvPr/>
        </p:nvSpPr>
        <p:spPr>
          <a:xfrm>
            <a:off x="3240337" y="1474747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F69E0D4-0A5C-4F2E-8454-E08155692BA8}"/>
              </a:ext>
            </a:extLst>
          </p:cNvPr>
          <p:cNvSpPr>
            <a:spLocks noChangeAspect="1"/>
          </p:cNvSpPr>
          <p:nvPr/>
        </p:nvSpPr>
        <p:spPr>
          <a:xfrm>
            <a:off x="3409528" y="1474747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701BF63-BD54-4EAB-8084-519FC0FDC797}"/>
              </a:ext>
            </a:extLst>
          </p:cNvPr>
          <p:cNvSpPr>
            <a:spLocks noChangeAspect="1"/>
          </p:cNvSpPr>
          <p:nvPr/>
        </p:nvSpPr>
        <p:spPr>
          <a:xfrm>
            <a:off x="3732014" y="1474747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54CA2E8-B798-4DCE-AC9E-54853264C018}"/>
              </a:ext>
            </a:extLst>
          </p:cNvPr>
          <p:cNvSpPr>
            <a:spLocks noChangeAspect="1"/>
          </p:cNvSpPr>
          <p:nvPr/>
        </p:nvSpPr>
        <p:spPr>
          <a:xfrm>
            <a:off x="3937477" y="1469640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ECF51AC-4B8B-40A6-8D82-A0DEB3473E91}"/>
              </a:ext>
            </a:extLst>
          </p:cNvPr>
          <p:cNvSpPr>
            <a:spLocks noChangeAspect="1"/>
          </p:cNvSpPr>
          <p:nvPr/>
        </p:nvSpPr>
        <p:spPr>
          <a:xfrm>
            <a:off x="4162010" y="1474747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7AE3899-CCAD-4465-80A5-A6E3C918A3B3}"/>
              </a:ext>
            </a:extLst>
          </p:cNvPr>
          <p:cNvSpPr>
            <a:spLocks noChangeAspect="1"/>
          </p:cNvSpPr>
          <p:nvPr/>
        </p:nvSpPr>
        <p:spPr>
          <a:xfrm>
            <a:off x="5016306" y="1474747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3F67C5A-1552-4C8F-8D20-F450D0726C92}"/>
              </a:ext>
            </a:extLst>
          </p:cNvPr>
          <p:cNvSpPr>
            <a:spLocks noChangeAspect="1"/>
          </p:cNvSpPr>
          <p:nvPr/>
        </p:nvSpPr>
        <p:spPr>
          <a:xfrm>
            <a:off x="5211303" y="1474747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B5D00FF-B1C8-4C63-B415-A2F0424DEEC4}"/>
              </a:ext>
            </a:extLst>
          </p:cNvPr>
          <p:cNvSpPr>
            <a:spLocks noChangeAspect="1"/>
          </p:cNvSpPr>
          <p:nvPr/>
        </p:nvSpPr>
        <p:spPr>
          <a:xfrm>
            <a:off x="6484183" y="1469640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8B0FD38-20E2-457F-BD95-29AC040A7BB1}"/>
              </a:ext>
            </a:extLst>
          </p:cNvPr>
          <p:cNvSpPr>
            <a:spLocks noChangeAspect="1"/>
          </p:cNvSpPr>
          <p:nvPr/>
        </p:nvSpPr>
        <p:spPr>
          <a:xfrm>
            <a:off x="6688510" y="1469640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F59600E-EE7E-4BE2-8B11-1528A15D98D7}"/>
              </a:ext>
            </a:extLst>
          </p:cNvPr>
          <p:cNvSpPr>
            <a:spLocks noChangeAspect="1"/>
          </p:cNvSpPr>
          <p:nvPr/>
        </p:nvSpPr>
        <p:spPr>
          <a:xfrm>
            <a:off x="6235186" y="1474747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CF5565D-1418-4B59-B6C2-02FEDAC398B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5" r="31021"/>
          <a:stretch/>
        </p:blipFill>
        <p:spPr>
          <a:xfrm>
            <a:off x="583800" y="574782"/>
            <a:ext cx="1354667" cy="239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44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 L 0.05677 -0.1518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" y="-759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1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AC40ECA2-83BE-2C4E-B25E-467BBACB78BB}"/>
              </a:ext>
            </a:extLst>
          </p:cNvPr>
          <p:cNvGrpSpPr/>
          <p:nvPr/>
        </p:nvGrpSpPr>
        <p:grpSpPr>
          <a:xfrm>
            <a:off x="1307842" y="2546450"/>
            <a:ext cx="2791660" cy="3296169"/>
            <a:chOff x="1132899" y="2140050"/>
            <a:chExt cx="2791660" cy="3296169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4B4114EE-FB22-2A49-B74C-DF9A8EAC4CB2}"/>
                </a:ext>
              </a:extLst>
            </p:cNvPr>
            <p:cNvSpPr/>
            <p:nvPr/>
          </p:nvSpPr>
          <p:spPr>
            <a:xfrm>
              <a:off x="1132899" y="2140050"/>
              <a:ext cx="2791660" cy="3296169"/>
            </a:xfrm>
            <a:prstGeom prst="roundRect">
              <a:avLst>
                <a:gd name="adj" fmla="val 8279"/>
              </a:avLst>
            </a:prstGeom>
            <a:noFill/>
            <a:ln w="38100">
              <a:solidFill>
                <a:srgbClr val="E94E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 dirty="0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A713619-61E8-9840-9639-203D76107F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86327" y="2240955"/>
              <a:ext cx="1158253" cy="3118445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CE9567A-AE09-1F48-9811-07000C5AA252}"/>
              </a:ext>
            </a:extLst>
          </p:cNvPr>
          <p:cNvGrpSpPr/>
          <p:nvPr/>
        </p:nvGrpSpPr>
        <p:grpSpPr>
          <a:xfrm>
            <a:off x="5044499" y="2352929"/>
            <a:ext cx="2791660" cy="3683209"/>
            <a:chOff x="4993699" y="1946529"/>
            <a:chExt cx="2791660" cy="3683209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1109ABDB-BBDF-6A47-9304-949057C97C96}"/>
                </a:ext>
              </a:extLst>
            </p:cNvPr>
            <p:cNvSpPr/>
            <p:nvPr/>
          </p:nvSpPr>
          <p:spPr>
            <a:xfrm>
              <a:off x="4993699" y="2140050"/>
              <a:ext cx="2791660" cy="3296169"/>
            </a:xfrm>
            <a:prstGeom prst="roundRect">
              <a:avLst>
                <a:gd name="adj" fmla="val 8279"/>
              </a:avLst>
            </a:prstGeom>
            <a:noFill/>
            <a:ln w="38100">
              <a:solidFill>
                <a:srgbClr val="E94E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A753564-93C4-EC48-B11B-47E4B64EFA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159965" y="1946529"/>
              <a:ext cx="2603863" cy="3683209"/>
            </a:xfrm>
            <a:prstGeom prst="rect">
              <a:avLst/>
            </a:prstGeom>
          </p:spPr>
        </p:pic>
      </p:grpSp>
      <p:pic>
        <p:nvPicPr>
          <p:cNvPr id="2" name="male-sad-crying_f1Ab6rEd">
            <a:hlinkClick r:id="" action="ppaction://media"/>
            <a:extLst>
              <a:ext uri="{FF2B5EF4-FFF2-40B4-BE49-F238E27FC236}">
                <a16:creationId xmlns:a16="http://schemas.microsoft.com/office/drawing/2014/main" id="{6C2A2DC2-4D9B-4076-AB98-811D6763B6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815669" y="3719214"/>
            <a:ext cx="487362" cy="487363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96B377DF-60B9-4687-9362-ABDDC5046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841" y="634049"/>
            <a:ext cx="6528317" cy="99430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/>
          <a:lstStyle/>
          <a:p>
            <a:pPr algn="ctr"/>
            <a:r>
              <a:rPr lang="en-US" sz="3200" dirty="0"/>
              <a:t>The</a:t>
            </a:r>
            <a:r>
              <a:rPr lang="en-US" sz="3200" b="0" dirty="0"/>
              <a:t> man is sad.</a:t>
            </a:r>
            <a:endParaRPr lang="en-RO" sz="3200" b="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51730B0-3BEF-4399-B8D7-3AD16C17066B}"/>
              </a:ext>
            </a:extLst>
          </p:cNvPr>
          <p:cNvSpPr>
            <a:spLocks noChangeAspect="1"/>
          </p:cNvSpPr>
          <p:nvPr/>
        </p:nvSpPr>
        <p:spPr>
          <a:xfrm>
            <a:off x="4055874" y="1474747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CA37845-5991-44C8-85AB-0318AEC5117C}"/>
              </a:ext>
            </a:extLst>
          </p:cNvPr>
          <p:cNvSpPr>
            <a:spLocks noChangeAspect="1"/>
          </p:cNvSpPr>
          <p:nvPr/>
        </p:nvSpPr>
        <p:spPr>
          <a:xfrm>
            <a:off x="4342299" y="1469640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AE16F2B-7CC9-4452-B09D-8E3B0B0DF0F3}"/>
              </a:ext>
            </a:extLst>
          </p:cNvPr>
          <p:cNvSpPr>
            <a:spLocks noChangeAspect="1"/>
          </p:cNvSpPr>
          <p:nvPr/>
        </p:nvSpPr>
        <p:spPr>
          <a:xfrm>
            <a:off x="4576349" y="1474747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5AF2D06-ED81-441C-9596-53E13747B2F8}"/>
              </a:ext>
            </a:extLst>
          </p:cNvPr>
          <p:cNvSpPr>
            <a:spLocks noChangeAspect="1"/>
          </p:cNvSpPr>
          <p:nvPr/>
        </p:nvSpPr>
        <p:spPr>
          <a:xfrm>
            <a:off x="4897237" y="1474747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6C1469E-2760-4438-89B2-639ADEBDF78E}"/>
              </a:ext>
            </a:extLst>
          </p:cNvPr>
          <p:cNvSpPr>
            <a:spLocks noChangeAspect="1"/>
          </p:cNvSpPr>
          <p:nvPr/>
        </p:nvSpPr>
        <p:spPr>
          <a:xfrm>
            <a:off x="5058897" y="1474747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6C1024C-7B72-47E4-8B29-E506817579CC}"/>
              </a:ext>
            </a:extLst>
          </p:cNvPr>
          <p:cNvSpPr>
            <a:spLocks noChangeAspect="1"/>
          </p:cNvSpPr>
          <p:nvPr/>
        </p:nvSpPr>
        <p:spPr>
          <a:xfrm>
            <a:off x="5531670" y="1469640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AA05D2F-E64B-4085-8CCF-828ADA6EDA00}"/>
              </a:ext>
            </a:extLst>
          </p:cNvPr>
          <p:cNvSpPr>
            <a:spLocks noChangeAspect="1"/>
          </p:cNvSpPr>
          <p:nvPr/>
        </p:nvSpPr>
        <p:spPr>
          <a:xfrm>
            <a:off x="5740757" y="1469640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D33F563-5426-4124-AD01-127DF4D844B4}"/>
              </a:ext>
            </a:extLst>
          </p:cNvPr>
          <p:cNvSpPr>
            <a:spLocks noChangeAspect="1"/>
          </p:cNvSpPr>
          <p:nvPr/>
        </p:nvSpPr>
        <p:spPr>
          <a:xfrm>
            <a:off x="5320770" y="1474747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7C7BFF9-1379-49ED-B09E-AEE94633811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5" r="31021"/>
          <a:stretch/>
        </p:blipFill>
        <p:spPr>
          <a:xfrm>
            <a:off x="583800" y="574782"/>
            <a:ext cx="1354667" cy="239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16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16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AC40ECA2-83BE-2C4E-B25E-467BBACB78BB}"/>
              </a:ext>
            </a:extLst>
          </p:cNvPr>
          <p:cNvGrpSpPr/>
          <p:nvPr/>
        </p:nvGrpSpPr>
        <p:grpSpPr>
          <a:xfrm>
            <a:off x="1307842" y="2546450"/>
            <a:ext cx="2791660" cy="3296169"/>
            <a:chOff x="1132899" y="2140050"/>
            <a:chExt cx="2791660" cy="329616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40DDFDA-A9C4-DF42-9EA2-605C3836A1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76031" y="2568044"/>
              <a:ext cx="2654558" cy="1575902"/>
            </a:xfrm>
            <a:prstGeom prst="roundRect">
              <a:avLst>
                <a:gd name="adj" fmla="val 10316"/>
              </a:avLst>
            </a:prstGeom>
          </p:spPr>
        </p:pic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4B4114EE-FB22-2A49-B74C-DF9A8EAC4CB2}"/>
                </a:ext>
              </a:extLst>
            </p:cNvPr>
            <p:cNvSpPr/>
            <p:nvPr/>
          </p:nvSpPr>
          <p:spPr>
            <a:xfrm>
              <a:off x="1132899" y="2140050"/>
              <a:ext cx="2791660" cy="3296169"/>
            </a:xfrm>
            <a:prstGeom prst="roundRect">
              <a:avLst>
                <a:gd name="adj" fmla="val 8279"/>
              </a:avLst>
            </a:prstGeom>
            <a:noFill/>
            <a:ln w="38100">
              <a:solidFill>
                <a:srgbClr val="E94E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A713619-61E8-9840-9639-203D76107F0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298190" y="3836230"/>
              <a:ext cx="498667" cy="1471419"/>
            </a:xfrm>
            <a:prstGeom prst="rect">
              <a:avLst/>
            </a:prstGeom>
          </p:spPr>
        </p:pic>
      </p:grp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109ABDB-BBDF-6A47-9304-949057C97C96}"/>
              </a:ext>
            </a:extLst>
          </p:cNvPr>
          <p:cNvSpPr/>
          <p:nvPr/>
        </p:nvSpPr>
        <p:spPr>
          <a:xfrm>
            <a:off x="5044499" y="2546450"/>
            <a:ext cx="2791660" cy="3296169"/>
          </a:xfrm>
          <a:prstGeom prst="roundRect">
            <a:avLst>
              <a:gd name="adj" fmla="val 8279"/>
            </a:avLst>
          </a:prstGeom>
          <a:noFill/>
          <a:ln w="38100">
            <a:solidFill>
              <a:srgbClr val="E94E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34CC129-5ABE-4D96-BD76-2CE62E444F8E}"/>
              </a:ext>
            </a:extLst>
          </p:cNvPr>
          <p:cNvGrpSpPr/>
          <p:nvPr/>
        </p:nvGrpSpPr>
        <p:grpSpPr>
          <a:xfrm>
            <a:off x="5113050" y="3454679"/>
            <a:ext cx="2654558" cy="1575902"/>
            <a:chOff x="5113050" y="3454679"/>
            <a:chExt cx="2654558" cy="157590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A82336F-7E7C-E946-A585-432B77825A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113050" y="3454679"/>
              <a:ext cx="2654558" cy="1575902"/>
            </a:xfrm>
            <a:prstGeom prst="roundRect">
              <a:avLst>
                <a:gd name="adj" fmla="val 10316"/>
              </a:avLst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A753564-93C4-EC48-B11B-47E4B64EFA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4257"/>
            <a:stretch/>
          </p:blipFill>
          <p:spPr>
            <a:xfrm>
              <a:off x="6309456" y="4203169"/>
              <a:ext cx="270573" cy="365201"/>
            </a:xfrm>
            <a:prstGeom prst="rect">
              <a:avLst/>
            </a:prstGeom>
          </p:spPr>
        </p:pic>
      </p:grpSp>
      <p:pic>
        <p:nvPicPr>
          <p:cNvPr id="3" name="bus-stop-departure_f1JjarEu">
            <a:hlinkClick r:id="" action="ppaction://media"/>
            <a:extLst>
              <a:ext uri="{FF2B5EF4-FFF2-40B4-BE49-F238E27FC236}">
                <a16:creationId xmlns:a16="http://schemas.microsoft.com/office/drawing/2014/main" id="{D4E255E9-7592-4510-B13B-EB002EBC10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538288" y="2241550"/>
            <a:ext cx="487363" cy="48736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6AE314D9-7BE8-43B2-ACC1-C7C21E10D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841" y="634049"/>
            <a:ext cx="6528317" cy="99430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/>
          <a:lstStyle/>
          <a:p>
            <a:pPr algn="ctr"/>
            <a:r>
              <a:rPr lang="en-US" sz="3200" b="0" dirty="0"/>
              <a:t>Nan is on </a:t>
            </a:r>
            <a:r>
              <a:rPr lang="en-US" sz="3200" dirty="0"/>
              <a:t>the</a:t>
            </a:r>
            <a:r>
              <a:rPr lang="en-US" sz="3200" b="0" dirty="0"/>
              <a:t> bus.</a:t>
            </a:r>
            <a:endParaRPr lang="en-RO" sz="3200" b="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A0B0AA3-4CC1-4F5B-966C-17B027A9D042}"/>
              </a:ext>
            </a:extLst>
          </p:cNvPr>
          <p:cNvSpPr>
            <a:spLocks noChangeAspect="1"/>
          </p:cNvSpPr>
          <p:nvPr/>
        </p:nvSpPr>
        <p:spPr>
          <a:xfrm>
            <a:off x="3031920" y="1474747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A311537-AE11-427A-81E5-4874CF900E38}"/>
              </a:ext>
            </a:extLst>
          </p:cNvPr>
          <p:cNvSpPr>
            <a:spLocks noChangeAspect="1"/>
          </p:cNvSpPr>
          <p:nvPr/>
        </p:nvSpPr>
        <p:spPr>
          <a:xfrm>
            <a:off x="3273678" y="1474747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DBE5E7B-BE79-4D2F-B5D5-8E2A6AFDF4E9}"/>
              </a:ext>
            </a:extLst>
          </p:cNvPr>
          <p:cNvSpPr>
            <a:spLocks noChangeAspect="1"/>
          </p:cNvSpPr>
          <p:nvPr/>
        </p:nvSpPr>
        <p:spPr>
          <a:xfrm>
            <a:off x="3500025" y="1474747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BE4DE03-3532-43D3-A699-D45BC6F820B6}"/>
              </a:ext>
            </a:extLst>
          </p:cNvPr>
          <p:cNvSpPr>
            <a:spLocks noChangeAspect="1"/>
          </p:cNvSpPr>
          <p:nvPr/>
        </p:nvSpPr>
        <p:spPr>
          <a:xfrm>
            <a:off x="3808216" y="1474747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975F55B-161E-4313-BEDD-478B64F160B0}"/>
              </a:ext>
            </a:extLst>
          </p:cNvPr>
          <p:cNvSpPr>
            <a:spLocks noChangeAspect="1"/>
          </p:cNvSpPr>
          <p:nvPr/>
        </p:nvSpPr>
        <p:spPr>
          <a:xfrm>
            <a:off x="3980343" y="1469640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068F95F-F850-452A-8582-99096B18FF6D}"/>
              </a:ext>
            </a:extLst>
          </p:cNvPr>
          <p:cNvSpPr>
            <a:spLocks noChangeAspect="1"/>
          </p:cNvSpPr>
          <p:nvPr/>
        </p:nvSpPr>
        <p:spPr>
          <a:xfrm>
            <a:off x="4276314" y="1474747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69BBAE2-EC35-4B16-8741-790CFED053D9}"/>
              </a:ext>
            </a:extLst>
          </p:cNvPr>
          <p:cNvSpPr>
            <a:spLocks noChangeAspect="1"/>
          </p:cNvSpPr>
          <p:nvPr/>
        </p:nvSpPr>
        <p:spPr>
          <a:xfrm>
            <a:off x="4501950" y="1474747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2FFC747-5F70-4AC4-A6D2-EE7D626CAD12}"/>
              </a:ext>
            </a:extLst>
          </p:cNvPr>
          <p:cNvSpPr>
            <a:spLocks noChangeAspect="1"/>
          </p:cNvSpPr>
          <p:nvPr/>
        </p:nvSpPr>
        <p:spPr>
          <a:xfrm>
            <a:off x="5784082" y="1469640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C9F0EF1-F57D-4EF1-9F92-29BD61BAA1CE}"/>
              </a:ext>
            </a:extLst>
          </p:cNvPr>
          <p:cNvSpPr>
            <a:spLocks noChangeAspect="1"/>
          </p:cNvSpPr>
          <p:nvPr/>
        </p:nvSpPr>
        <p:spPr>
          <a:xfrm>
            <a:off x="5988405" y="1469640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731CF71-FE33-4C5A-8161-3A70A26ADA5C}"/>
              </a:ext>
            </a:extLst>
          </p:cNvPr>
          <p:cNvSpPr>
            <a:spLocks noChangeAspect="1"/>
          </p:cNvSpPr>
          <p:nvPr/>
        </p:nvSpPr>
        <p:spPr>
          <a:xfrm>
            <a:off x="5539850" y="1474747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EEE3A297-BB91-49CA-A660-D7C93B410F7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5" r="31021"/>
          <a:stretch/>
        </p:blipFill>
        <p:spPr>
          <a:xfrm>
            <a:off x="583800" y="574782"/>
            <a:ext cx="1354667" cy="239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49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48148E-6 L -0.91267 1.48148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642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08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B4114EE-FB22-2A49-B74C-DF9A8EAC4CB2}"/>
              </a:ext>
            </a:extLst>
          </p:cNvPr>
          <p:cNvSpPr/>
          <p:nvPr/>
        </p:nvSpPr>
        <p:spPr>
          <a:xfrm>
            <a:off x="1307842" y="2546450"/>
            <a:ext cx="2791660" cy="3296169"/>
          </a:xfrm>
          <a:prstGeom prst="roundRect">
            <a:avLst>
              <a:gd name="adj" fmla="val 8279"/>
            </a:avLst>
          </a:prstGeom>
          <a:noFill/>
          <a:ln w="38100">
            <a:solidFill>
              <a:srgbClr val="E94E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A713619-61E8-9840-9639-203D76107F0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1" t="2997" r="19556" b="4202"/>
          <a:stretch/>
        </p:blipFill>
        <p:spPr>
          <a:xfrm>
            <a:off x="1414260" y="2665091"/>
            <a:ext cx="2578823" cy="30588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0DDFDA-A9C4-DF42-9EA2-605C3836A15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49692" y="3181487"/>
            <a:ext cx="1410918" cy="1285605"/>
          </a:xfrm>
          <a:prstGeom prst="roundRect">
            <a:avLst>
              <a:gd name="adj" fmla="val 10316"/>
            </a:avLst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DB2A508C-10DA-4214-9568-00BDA391CF88}"/>
              </a:ext>
            </a:extLst>
          </p:cNvPr>
          <p:cNvGrpSpPr/>
          <p:nvPr/>
        </p:nvGrpSpPr>
        <p:grpSpPr>
          <a:xfrm>
            <a:off x="5044499" y="2546450"/>
            <a:ext cx="2791660" cy="3296169"/>
            <a:chOff x="5044499" y="2546450"/>
            <a:chExt cx="2791660" cy="329616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A82336F-7E7C-E946-A585-432B77825AD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480044" y="3901292"/>
              <a:ext cx="1920570" cy="1822684"/>
            </a:xfrm>
            <a:prstGeom prst="roundRect">
              <a:avLst>
                <a:gd name="adj" fmla="val 10316"/>
              </a:avLst>
            </a:prstGeom>
          </p:spPr>
        </p:pic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1109ABDB-BBDF-6A47-9304-949057C97C96}"/>
                </a:ext>
              </a:extLst>
            </p:cNvPr>
            <p:cNvSpPr/>
            <p:nvPr/>
          </p:nvSpPr>
          <p:spPr>
            <a:xfrm>
              <a:off x="5044499" y="2546450"/>
              <a:ext cx="2791660" cy="3296169"/>
            </a:xfrm>
            <a:prstGeom prst="roundRect">
              <a:avLst>
                <a:gd name="adj" fmla="val 8279"/>
              </a:avLst>
            </a:prstGeom>
            <a:noFill/>
            <a:ln w="38100">
              <a:solidFill>
                <a:srgbClr val="E94E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 dirty="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5A00506-7F85-447A-80BE-99A148861FB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851490" y="2665091"/>
              <a:ext cx="1642818" cy="1496908"/>
            </a:xfrm>
            <a:prstGeom prst="roundRect">
              <a:avLst>
                <a:gd name="adj" fmla="val 10316"/>
              </a:avLst>
            </a:prstGeom>
          </p:spPr>
        </p:pic>
      </p:grpSp>
      <p:pic>
        <p:nvPicPr>
          <p:cNvPr id="2" name="Bounce">
            <a:hlinkClick r:id="" action="ppaction://media"/>
            <a:extLst>
              <a:ext uri="{FF2B5EF4-FFF2-40B4-BE49-F238E27FC236}">
                <a16:creationId xmlns:a16="http://schemas.microsoft.com/office/drawing/2014/main" id="{FC6CAAE0-92E5-4AC5-9945-C79BE7B367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233488" y="2957513"/>
            <a:ext cx="487363" cy="487362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D9AE9157-844D-4D48-844F-C299DED7D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841" y="634049"/>
            <a:ext cx="6528317" cy="99430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/>
          <a:lstStyle/>
          <a:p>
            <a:pPr algn="ctr"/>
            <a:r>
              <a:rPr lang="en-US" sz="3200" dirty="0"/>
              <a:t>The</a:t>
            </a:r>
            <a:r>
              <a:rPr lang="en-US" sz="3200" b="0" dirty="0"/>
              <a:t> rabbit is on </a:t>
            </a:r>
            <a:r>
              <a:rPr lang="en-US" sz="3200" dirty="0"/>
              <a:t>the</a:t>
            </a:r>
            <a:r>
              <a:rPr lang="en-US" sz="3200" b="0" dirty="0"/>
              <a:t> hill.</a:t>
            </a:r>
            <a:endParaRPr lang="en-RO" sz="3200" b="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2503668-7BA2-4E55-9FE1-F68218629FC9}"/>
              </a:ext>
            </a:extLst>
          </p:cNvPr>
          <p:cNvSpPr>
            <a:spLocks noChangeAspect="1"/>
          </p:cNvSpPr>
          <p:nvPr/>
        </p:nvSpPr>
        <p:spPr>
          <a:xfrm>
            <a:off x="3180110" y="1469640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AF495FC-F132-4860-B080-FB387C45DC14}"/>
              </a:ext>
            </a:extLst>
          </p:cNvPr>
          <p:cNvSpPr>
            <a:spLocks noChangeAspect="1"/>
          </p:cNvSpPr>
          <p:nvPr/>
        </p:nvSpPr>
        <p:spPr>
          <a:xfrm>
            <a:off x="3382005" y="1469640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F36D380-2888-4E36-B11F-F4704F3AE8F8}"/>
              </a:ext>
            </a:extLst>
          </p:cNvPr>
          <p:cNvSpPr>
            <a:spLocks noChangeAspect="1"/>
          </p:cNvSpPr>
          <p:nvPr/>
        </p:nvSpPr>
        <p:spPr>
          <a:xfrm>
            <a:off x="3995014" y="1469640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B6C5762-0DD0-4F7E-90BD-C19DC806E7CD}"/>
              </a:ext>
            </a:extLst>
          </p:cNvPr>
          <p:cNvSpPr>
            <a:spLocks noChangeAspect="1"/>
          </p:cNvSpPr>
          <p:nvPr/>
        </p:nvSpPr>
        <p:spPr>
          <a:xfrm>
            <a:off x="4856666" y="1469640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F7DCD6C-F3B6-427B-BB12-E98420EF97F1}"/>
              </a:ext>
            </a:extLst>
          </p:cNvPr>
          <p:cNvSpPr>
            <a:spLocks noChangeAspect="1"/>
          </p:cNvSpPr>
          <p:nvPr/>
        </p:nvSpPr>
        <p:spPr>
          <a:xfrm>
            <a:off x="5067945" y="1469640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BEA0BA8-54E4-4BA9-8838-A9524CB785FB}"/>
              </a:ext>
            </a:extLst>
          </p:cNvPr>
          <p:cNvSpPr>
            <a:spLocks noChangeAspect="1"/>
          </p:cNvSpPr>
          <p:nvPr/>
        </p:nvSpPr>
        <p:spPr>
          <a:xfrm>
            <a:off x="6332329" y="1469640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BA7435F-D045-4078-86E6-9360F2C31757}"/>
              </a:ext>
            </a:extLst>
          </p:cNvPr>
          <p:cNvSpPr>
            <a:spLocks noChangeAspect="1"/>
          </p:cNvSpPr>
          <p:nvPr/>
        </p:nvSpPr>
        <p:spPr>
          <a:xfrm>
            <a:off x="4129445" y="1469640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18E104D-E826-415F-800C-C9AF685713C4}"/>
              </a:ext>
            </a:extLst>
          </p:cNvPr>
          <p:cNvSpPr>
            <a:spLocks noChangeAspect="1"/>
          </p:cNvSpPr>
          <p:nvPr/>
        </p:nvSpPr>
        <p:spPr>
          <a:xfrm>
            <a:off x="4381529" y="1469640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320A127-7BD0-4D86-A619-CFABF4A8A480}"/>
              </a:ext>
            </a:extLst>
          </p:cNvPr>
          <p:cNvSpPr>
            <a:spLocks noChangeAspect="1"/>
          </p:cNvSpPr>
          <p:nvPr/>
        </p:nvSpPr>
        <p:spPr>
          <a:xfrm>
            <a:off x="4538808" y="1469640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50B5E42-611E-48A1-AE3A-47D617D86EB2}"/>
              </a:ext>
            </a:extLst>
          </p:cNvPr>
          <p:cNvCxnSpPr/>
          <p:nvPr/>
        </p:nvCxnSpPr>
        <p:spPr>
          <a:xfrm>
            <a:off x="3608075" y="1524000"/>
            <a:ext cx="33152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C547357-F09C-4C46-A09A-2A5A0344DAC0}"/>
              </a:ext>
            </a:extLst>
          </p:cNvPr>
          <p:cNvCxnSpPr>
            <a:cxnSpLocks/>
          </p:cNvCxnSpPr>
          <p:nvPr/>
        </p:nvCxnSpPr>
        <p:spPr>
          <a:xfrm>
            <a:off x="6475100" y="1525249"/>
            <a:ext cx="24002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B5603435-F54E-4FA9-89C5-E30E862FC13C}"/>
              </a:ext>
            </a:extLst>
          </p:cNvPr>
          <p:cNvSpPr>
            <a:spLocks noChangeAspect="1"/>
          </p:cNvSpPr>
          <p:nvPr/>
        </p:nvSpPr>
        <p:spPr>
          <a:xfrm>
            <a:off x="6130705" y="1469640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5DD254B0-F401-4B62-83DF-EB0307795CB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5" r="31021"/>
          <a:stretch/>
        </p:blipFill>
        <p:spPr>
          <a:xfrm>
            <a:off x="630507" y="634049"/>
            <a:ext cx="1354667" cy="239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369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0.01042 L 0.03142 -0.11435 C 0.03802 -0.13727 0.04809 -0.14954 0.05833 -0.14954 C 0.07013 -0.14954 0.07951 -0.13727 0.08611 -0.11435 L 0.11788 -0.01042 " pathEditMode="relative" rAng="0" ptsTypes="AAAAA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85" y="-6968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5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AC40ECA2-83BE-2C4E-B25E-467BBACB78BB}"/>
              </a:ext>
            </a:extLst>
          </p:cNvPr>
          <p:cNvGrpSpPr/>
          <p:nvPr/>
        </p:nvGrpSpPr>
        <p:grpSpPr>
          <a:xfrm>
            <a:off x="1307842" y="2546450"/>
            <a:ext cx="2791660" cy="3296169"/>
            <a:chOff x="1132899" y="2140050"/>
            <a:chExt cx="2791660" cy="3296169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4B4114EE-FB22-2A49-B74C-DF9A8EAC4CB2}"/>
                </a:ext>
              </a:extLst>
            </p:cNvPr>
            <p:cNvSpPr/>
            <p:nvPr/>
          </p:nvSpPr>
          <p:spPr>
            <a:xfrm>
              <a:off x="1132899" y="2140050"/>
              <a:ext cx="2791660" cy="3296169"/>
            </a:xfrm>
            <a:prstGeom prst="roundRect">
              <a:avLst>
                <a:gd name="adj" fmla="val 8279"/>
              </a:avLst>
            </a:prstGeom>
            <a:noFill/>
            <a:ln w="38100">
              <a:solidFill>
                <a:srgbClr val="E94E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A713619-61E8-9840-9639-203D76107F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26983" y="2343994"/>
              <a:ext cx="2121165" cy="2986377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CE9567A-AE09-1F48-9811-07000C5AA252}"/>
              </a:ext>
            </a:extLst>
          </p:cNvPr>
          <p:cNvGrpSpPr/>
          <p:nvPr/>
        </p:nvGrpSpPr>
        <p:grpSpPr>
          <a:xfrm>
            <a:off x="5044499" y="2546450"/>
            <a:ext cx="2791660" cy="3296169"/>
            <a:chOff x="4993699" y="2140050"/>
            <a:chExt cx="2791660" cy="329616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A753564-93C4-EC48-B11B-47E4B64EFA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70110" y="2294945"/>
              <a:ext cx="2121164" cy="2986377"/>
            </a:xfrm>
            <a:prstGeom prst="rect">
              <a:avLst/>
            </a:prstGeom>
            <a:ln w="38100">
              <a:noFill/>
            </a:ln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A82336F-7E7C-E946-A585-432B77825A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3675236">
              <a:off x="6486232" y="3452579"/>
              <a:ext cx="469001" cy="469001"/>
            </a:xfrm>
            <a:prstGeom prst="roundRect">
              <a:avLst>
                <a:gd name="adj" fmla="val 10316"/>
              </a:avLst>
            </a:prstGeom>
            <a:ln w="38100">
              <a:noFill/>
            </a:ln>
          </p:spPr>
        </p:pic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1109ABDB-BBDF-6A47-9304-949057C97C96}"/>
                </a:ext>
              </a:extLst>
            </p:cNvPr>
            <p:cNvSpPr/>
            <p:nvPr/>
          </p:nvSpPr>
          <p:spPr>
            <a:xfrm>
              <a:off x="4993699" y="2140050"/>
              <a:ext cx="2791660" cy="3296169"/>
            </a:xfrm>
            <a:prstGeom prst="roundRect">
              <a:avLst>
                <a:gd name="adj" fmla="val 8279"/>
              </a:avLst>
            </a:prstGeom>
            <a:noFill/>
            <a:ln w="38100">
              <a:solidFill>
                <a:srgbClr val="E94E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DF3E0EF5-C647-4F30-BDA0-1575D599D985}"/>
              </a:ext>
            </a:extLst>
          </p:cNvPr>
          <p:cNvSpPr/>
          <p:nvPr/>
        </p:nvSpPr>
        <p:spPr>
          <a:xfrm>
            <a:off x="2921876" y="3951890"/>
            <a:ext cx="70944" cy="63062"/>
          </a:xfrm>
          <a:prstGeom prst="ellipse">
            <a:avLst/>
          </a:prstGeom>
          <a:solidFill>
            <a:srgbClr val="5F62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tiny-fairy-bell_Gynq2H4_">
            <a:hlinkClick r:id="" action="ppaction://media"/>
            <a:extLst>
              <a:ext uri="{FF2B5EF4-FFF2-40B4-BE49-F238E27FC236}">
                <a16:creationId xmlns:a16="http://schemas.microsoft.com/office/drawing/2014/main" id="{C958C5AB-D645-440E-8CA9-3E72D9E0E3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898525" y="3475038"/>
            <a:ext cx="487362" cy="487362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54C04CF6-4A44-4096-AC7F-A0AD00704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841" y="634049"/>
            <a:ext cx="6528317" cy="99430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/>
          <a:lstStyle/>
          <a:p>
            <a:pPr algn="ctr"/>
            <a:r>
              <a:rPr lang="en-US" sz="3200" dirty="0"/>
              <a:t>The</a:t>
            </a:r>
            <a:r>
              <a:rPr lang="en-US" sz="3200" b="0" dirty="0"/>
              <a:t> cat has a big bell.</a:t>
            </a:r>
            <a:endParaRPr lang="en-RO" sz="3200" b="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B31F7F9-5918-4EF8-842C-E26C41EE4084}"/>
              </a:ext>
            </a:extLst>
          </p:cNvPr>
          <p:cNvSpPr>
            <a:spLocks noChangeAspect="1"/>
          </p:cNvSpPr>
          <p:nvPr/>
        </p:nvSpPr>
        <p:spPr>
          <a:xfrm>
            <a:off x="3595546" y="1474042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21C2968-EC18-44A4-853F-F671DB1F2998}"/>
              </a:ext>
            </a:extLst>
          </p:cNvPr>
          <p:cNvSpPr>
            <a:spLocks noChangeAspect="1"/>
          </p:cNvSpPr>
          <p:nvPr/>
        </p:nvSpPr>
        <p:spPr>
          <a:xfrm>
            <a:off x="3797265" y="1469640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FD20AB9-7457-4C91-8196-BD75495EBD81}"/>
              </a:ext>
            </a:extLst>
          </p:cNvPr>
          <p:cNvSpPr>
            <a:spLocks noChangeAspect="1"/>
          </p:cNvSpPr>
          <p:nvPr/>
        </p:nvSpPr>
        <p:spPr>
          <a:xfrm>
            <a:off x="4107356" y="1469640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F7828EC-8F68-426D-A426-E6F8AEBD9518}"/>
              </a:ext>
            </a:extLst>
          </p:cNvPr>
          <p:cNvSpPr>
            <a:spLocks noChangeAspect="1"/>
          </p:cNvSpPr>
          <p:nvPr/>
        </p:nvSpPr>
        <p:spPr>
          <a:xfrm>
            <a:off x="5388718" y="1469640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2E0C292-E8FC-47A9-BD62-3C8D9615F0CC}"/>
              </a:ext>
            </a:extLst>
          </p:cNvPr>
          <p:cNvSpPr>
            <a:spLocks noChangeAspect="1"/>
          </p:cNvSpPr>
          <p:nvPr/>
        </p:nvSpPr>
        <p:spPr>
          <a:xfrm>
            <a:off x="5545997" y="1469640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E6684A2-4F86-458D-81D2-9E0E213C53CE}"/>
              </a:ext>
            </a:extLst>
          </p:cNvPr>
          <p:cNvSpPr>
            <a:spLocks noChangeAspect="1"/>
          </p:cNvSpPr>
          <p:nvPr/>
        </p:nvSpPr>
        <p:spPr>
          <a:xfrm>
            <a:off x="6076704" y="1469640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3BC4BF1-A817-4224-B356-EC8DDF7C9373}"/>
              </a:ext>
            </a:extLst>
          </p:cNvPr>
          <p:cNvSpPr>
            <a:spLocks noChangeAspect="1"/>
          </p:cNvSpPr>
          <p:nvPr/>
        </p:nvSpPr>
        <p:spPr>
          <a:xfrm>
            <a:off x="4351932" y="1469640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6763623-AAEA-4D20-97C9-7EFDA9C7A742}"/>
              </a:ext>
            </a:extLst>
          </p:cNvPr>
          <p:cNvSpPr>
            <a:spLocks noChangeAspect="1"/>
          </p:cNvSpPr>
          <p:nvPr/>
        </p:nvSpPr>
        <p:spPr>
          <a:xfrm>
            <a:off x="4554023" y="1469640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F3E64A8-1D97-40C6-B921-016D502D9512}"/>
              </a:ext>
            </a:extLst>
          </p:cNvPr>
          <p:cNvSpPr>
            <a:spLocks noChangeAspect="1"/>
          </p:cNvSpPr>
          <p:nvPr/>
        </p:nvSpPr>
        <p:spPr>
          <a:xfrm>
            <a:off x="4864114" y="1469640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0CB1098-F3A4-47F6-B4A1-70A521C10B54}"/>
              </a:ext>
            </a:extLst>
          </p:cNvPr>
          <p:cNvCxnSpPr>
            <a:cxnSpLocks/>
          </p:cNvCxnSpPr>
          <p:nvPr/>
        </p:nvCxnSpPr>
        <p:spPr>
          <a:xfrm>
            <a:off x="6242598" y="1528403"/>
            <a:ext cx="23889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36474AE4-309D-4C8F-92E0-7AA5A7CB9665}"/>
              </a:ext>
            </a:extLst>
          </p:cNvPr>
          <p:cNvSpPr>
            <a:spLocks noChangeAspect="1"/>
          </p:cNvSpPr>
          <p:nvPr/>
        </p:nvSpPr>
        <p:spPr>
          <a:xfrm>
            <a:off x="5885662" y="1469640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54F34D5-E2DA-4C6F-992B-643EB932F4F7}"/>
              </a:ext>
            </a:extLst>
          </p:cNvPr>
          <p:cNvSpPr>
            <a:spLocks noChangeAspect="1"/>
          </p:cNvSpPr>
          <p:nvPr/>
        </p:nvSpPr>
        <p:spPr>
          <a:xfrm>
            <a:off x="5197676" y="1469640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2562FBB-BFF4-4A82-A6D3-E796044988FC}"/>
              </a:ext>
            </a:extLst>
          </p:cNvPr>
          <p:cNvSpPr>
            <a:spLocks noChangeAspect="1"/>
          </p:cNvSpPr>
          <p:nvPr/>
        </p:nvSpPr>
        <p:spPr>
          <a:xfrm>
            <a:off x="3396140" y="1469640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9B9A2836-F0A0-493E-B869-F54562D38BC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5" r="31021"/>
          <a:stretch/>
        </p:blipFill>
        <p:spPr>
          <a:xfrm>
            <a:off x="630507" y="634049"/>
            <a:ext cx="1354667" cy="239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90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7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C62058F5-E99F-4F27-B9E9-05AC47688FF5}" vid="{052CBA24-7177-4CBD-BE8E-943201157C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1747</TotalTime>
  <Words>80</Words>
  <Application>Microsoft Office PowerPoint</Application>
  <PresentationFormat>On-screen Show (4:3)</PresentationFormat>
  <Paragraphs>13</Paragraphs>
  <Slides>10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Twinkl</vt:lpstr>
      <vt:lpstr>Arial</vt:lpstr>
      <vt:lpstr>Calibri</vt:lpstr>
      <vt:lpstr>Office Theme</vt:lpstr>
      <vt:lpstr>PowerPoint Presentation</vt:lpstr>
      <vt:lpstr>Can you read the sentences and choose the  matching picture?</vt:lpstr>
      <vt:lpstr>The tap is on.</vt:lpstr>
      <vt:lpstr>The dog has a pup.</vt:lpstr>
      <vt:lpstr>The pig can go in the pen.</vt:lpstr>
      <vt:lpstr>The man is sad.</vt:lpstr>
      <vt:lpstr>Nan is on the bus.</vt:lpstr>
      <vt:lpstr>The rabbit is on the hill.</vt:lpstr>
      <vt:lpstr>The cat has a big bell.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twinkl twiknl</dc:creator>
  <cp:lastModifiedBy>Charlotte Collinson</cp:lastModifiedBy>
  <cp:revision>60</cp:revision>
  <dcterms:created xsi:type="dcterms:W3CDTF">2020-10-29T15:24:13Z</dcterms:created>
  <dcterms:modified xsi:type="dcterms:W3CDTF">2021-02-24T09:49:09Z</dcterms:modified>
</cp:coreProperties>
</file>