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07D"/>
    <a:srgbClr val="EA516C"/>
    <a:srgbClr val="E5C800"/>
    <a:srgbClr val="00A8E7"/>
    <a:srgbClr val="009640"/>
    <a:srgbClr val="8C368C"/>
    <a:srgbClr val="E6007E"/>
    <a:srgbClr val="689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0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6E2543-19CE-4842-9C27-29A80AA0594E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E2C6C3-B1A8-44BB-AC7B-F5DF980FD2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262002-4E69-4DB6-A57A-E772FBAFF6AA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463B8-A13F-4F33-9234-A1B9BEF1B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ommunication-and-language-age-5-7-primary-stage-english-teaching-resources-india/reading-communication-and-language-age-5-7-primary-stage-english-teaching-resources-india/letters-and-words-reading-communication-and-language-age-5-7-primary-stage-english-teaching-resources-indi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ommunication-and-language-age-5-7-primary-stage-english-teaching-resources-india/reading-communication-and-language-age-5-7-primary-stage-english-teaching-resources-india/letters-and-words-reading-communication-and-language-age-5-7-primary-stage-english-teaching-resources-ind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6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48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0" r:id="rId4"/>
    <p:sldLayoutId id="2147483694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c</a:t>
            </a:r>
            <a:r>
              <a:rPr lang="en-GB" altLang="en-US" sz="23000" b="1">
                <a:solidFill>
                  <a:srgbClr val="01407D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CA095B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j</a:t>
            </a:r>
            <a:r>
              <a:rPr lang="en-GB" altLang="en-US" sz="23000" b="1">
                <a:solidFill>
                  <a:srgbClr val="F08215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t</a:t>
            </a:r>
            <a:r>
              <a:rPr lang="en-GB" altLang="en-US" sz="23000" b="1">
                <a:solidFill>
                  <a:srgbClr val="007AC2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b</a:t>
            </a:r>
            <a:r>
              <a:rPr lang="en-GB" altLang="en-US" sz="23000" b="1">
                <a:solidFill>
                  <a:srgbClr val="689429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s</a:t>
            </a:r>
            <a:r>
              <a:rPr lang="en-GB" altLang="en-US" sz="23000" b="1">
                <a:solidFill>
                  <a:srgbClr val="8C368C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c</a:t>
            </a:r>
            <a:r>
              <a:rPr lang="en-GB" altLang="en-US" sz="23000" b="1">
                <a:solidFill>
                  <a:srgbClr val="009640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t</a:t>
            </a:r>
            <a:r>
              <a:rPr lang="en-GB" altLang="en-US" sz="23000" b="1">
                <a:solidFill>
                  <a:srgbClr val="00A8E7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3000" b="1">
                <a:solidFill>
                  <a:srgbClr val="232321"/>
                </a:solidFill>
              </a:rPr>
              <a:t>f</a:t>
            </a:r>
            <a:r>
              <a:rPr lang="en-GB" altLang="en-US" sz="23000" b="1">
                <a:solidFill>
                  <a:srgbClr val="EA516C"/>
                </a:solidFill>
              </a:rPr>
              <a:t>oi</a:t>
            </a:r>
            <a:r>
              <a:rPr lang="en-GB" altLang="en-US" sz="23000" b="1">
                <a:solidFill>
                  <a:srgbClr val="232321"/>
                </a:solidFill>
              </a:rPr>
              <a:t>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</TotalTime>
  <Words>9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Ana Moarcas</dc:creator>
  <cp:lastModifiedBy>Charlotte Collinson</cp:lastModifiedBy>
  <cp:revision>10</cp:revision>
  <dcterms:created xsi:type="dcterms:W3CDTF">2020-03-05T14:11:13Z</dcterms:created>
  <dcterms:modified xsi:type="dcterms:W3CDTF">2021-02-24T09:44:33Z</dcterms:modified>
</cp:coreProperties>
</file>