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63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4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30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88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23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57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4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9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53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83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A968-046A-497C-80F1-3ABAFD3E84B7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7EE9F-34A2-4593-AC53-ACA2F66BA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79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81370" y="225469"/>
            <a:ext cx="339455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Comic Sans MS" panose="030F0702030302020204" pitchFamily="66" charset="0"/>
              </a:rPr>
              <a:t>s</a:t>
            </a:r>
            <a:r>
              <a:rPr lang="en-GB" sz="4400" b="1" dirty="0" smtClean="0">
                <a:latin typeface="Comic Sans MS" panose="030F0702030302020204" pitchFamily="66" charset="0"/>
              </a:rPr>
              <a:t>pacesuit</a:t>
            </a:r>
          </a:p>
          <a:p>
            <a:endParaRPr lang="en-GB" sz="4400" b="1" dirty="0">
              <a:latin typeface="Comic Sans MS" panose="030F0702030302020204" pitchFamily="66" charset="0"/>
            </a:endParaRPr>
          </a:p>
          <a:p>
            <a:r>
              <a:rPr lang="en-GB" sz="4400" b="1" dirty="0">
                <a:latin typeface="Comic Sans MS" panose="030F0702030302020204" pitchFamily="66" charset="0"/>
              </a:rPr>
              <a:t>b</a:t>
            </a:r>
            <a:r>
              <a:rPr lang="en-GB" sz="4400" b="1" dirty="0" smtClean="0">
                <a:latin typeface="Comic Sans MS" panose="030F0702030302020204" pitchFamily="66" charset="0"/>
              </a:rPr>
              <a:t>ackpack</a:t>
            </a:r>
          </a:p>
          <a:p>
            <a:endParaRPr lang="en-GB" sz="4400" b="1" dirty="0">
              <a:latin typeface="Comic Sans MS" panose="030F0702030302020204" pitchFamily="66" charset="0"/>
            </a:endParaRPr>
          </a:p>
          <a:p>
            <a:r>
              <a:rPr lang="en-GB" sz="4400" b="1" dirty="0">
                <a:latin typeface="Comic Sans MS" panose="030F0702030302020204" pitchFamily="66" charset="0"/>
              </a:rPr>
              <a:t>h</a:t>
            </a:r>
            <a:r>
              <a:rPr lang="en-GB" sz="4400" b="1" dirty="0" smtClean="0">
                <a:latin typeface="Comic Sans MS" panose="030F0702030302020204" pitchFamily="66" charset="0"/>
              </a:rPr>
              <a:t>elmet</a:t>
            </a:r>
          </a:p>
          <a:p>
            <a:endParaRPr lang="en-GB" sz="4400" b="1" dirty="0">
              <a:latin typeface="Comic Sans MS" panose="030F0702030302020204" pitchFamily="66" charset="0"/>
            </a:endParaRPr>
          </a:p>
          <a:p>
            <a:r>
              <a:rPr lang="en-GB" sz="4400" b="1" dirty="0">
                <a:latin typeface="Comic Sans MS" panose="030F0702030302020204" pitchFamily="66" charset="0"/>
              </a:rPr>
              <a:t>g</a:t>
            </a:r>
            <a:r>
              <a:rPr lang="en-GB" sz="4400" b="1" dirty="0" smtClean="0">
                <a:latin typeface="Comic Sans MS" panose="030F0702030302020204" pitchFamily="66" charset="0"/>
              </a:rPr>
              <a:t>loves</a:t>
            </a:r>
          </a:p>
          <a:p>
            <a:endParaRPr lang="en-GB" sz="4400" b="1" dirty="0">
              <a:latin typeface="Comic Sans MS" panose="030F0702030302020204" pitchFamily="66" charset="0"/>
            </a:endParaRPr>
          </a:p>
          <a:p>
            <a:r>
              <a:rPr lang="en-GB" sz="4400" b="1" dirty="0" smtClean="0">
                <a:latin typeface="Comic Sans MS" panose="030F0702030302020204" pitchFamily="66" charset="0"/>
              </a:rPr>
              <a:t>boots</a:t>
            </a:r>
            <a:endParaRPr lang="en-GB" sz="4400" b="1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7869" y="225469"/>
            <a:ext cx="55050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u="sng" dirty="0" smtClean="0">
                <a:latin typeface="Comic Sans MS" panose="030F0702030302020204" pitchFamily="66" charset="0"/>
              </a:rPr>
              <a:t>Can I cut out my astronaut and label him?</a:t>
            </a:r>
            <a:endParaRPr lang="en-GB" sz="2000" u="sn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3698" t="21439" r="10000" b="15602"/>
          <a:stretch/>
        </p:blipFill>
        <p:spPr>
          <a:xfrm>
            <a:off x="112734" y="625579"/>
            <a:ext cx="8805798" cy="615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22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2021-02-23T11:11:31Z</dcterms:created>
  <dcterms:modified xsi:type="dcterms:W3CDTF">2021-02-23T11:13:08Z</dcterms:modified>
</cp:coreProperties>
</file>