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724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25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1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84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35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66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577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15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43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00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367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F1684-7979-4104-9203-FAB280A601D5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525CC-990F-4E74-BA76-2273537F4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37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8424" t="20452" r="27877" b="10014"/>
          <a:stretch/>
        </p:blipFill>
        <p:spPr>
          <a:xfrm rot="16200000">
            <a:off x="-598583" y="1147868"/>
            <a:ext cx="6583360" cy="46490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19726" t="21931" r="39589" b="30562"/>
          <a:stretch/>
        </p:blipFill>
        <p:spPr>
          <a:xfrm rot="16200000">
            <a:off x="5066162" y="1051720"/>
            <a:ext cx="6633770" cy="484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297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378837"/>
              </p:ext>
            </p:extLst>
          </p:nvPr>
        </p:nvGraphicFramePr>
        <p:xfrm>
          <a:off x="363254" y="1358492"/>
          <a:ext cx="11285950" cy="5267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2975">
                  <a:extLst>
                    <a:ext uri="{9D8B030D-6E8A-4147-A177-3AD203B41FA5}">
                      <a16:colId xmlns:a16="http://schemas.microsoft.com/office/drawing/2014/main" val="1915342745"/>
                    </a:ext>
                  </a:extLst>
                </a:gridCol>
                <a:gridCol w="5642975">
                  <a:extLst>
                    <a:ext uri="{9D8B030D-6E8A-4147-A177-3AD203B41FA5}">
                      <a16:colId xmlns:a16="http://schemas.microsoft.com/office/drawing/2014/main" val="1311050133"/>
                    </a:ext>
                  </a:extLst>
                </a:gridCol>
              </a:tblGrid>
              <a:tr h="898604">
                <a:tc>
                  <a:txBody>
                    <a:bodyPr/>
                    <a:lstStyle/>
                    <a:p>
                      <a:pPr algn="ctr"/>
                      <a:r>
                        <a:rPr lang="en-GB" sz="4800" dirty="0" err="1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ar</a:t>
                      </a:r>
                      <a:endParaRPr lang="en-GB" sz="4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8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or</a:t>
                      </a:r>
                      <a:endParaRPr lang="en-GB" sz="4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2170169"/>
                  </a:ext>
                </a:extLst>
              </a:tr>
              <a:tr h="436917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76756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3254" y="638827"/>
            <a:ext cx="112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i="1" u="sng" dirty="0" smtClean="0"/>
              <a:t>Can I sort the pictures?</a:t>
            </a:r>
            <a:endParaRPr lang="en-GB" sz="2800" b="1" i="1" u="sng" dirty="0"/>
          </a:p>
        </p:txBody>
      </p:sp>
    </p:spTree>
    <p:extLst>
      <p:ext uri="{BB962C8B-B14F-4D97-AF65-F5344CB8AC3E}">
        <p14:creationId xmlns:p14="http://schemas.microsoft.com/office/powerpoint/2010/main" val="2442074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2</cp:revision>
  <dcterms:created xsi:type="dcterms:W3CDTF">2021-02-23T09:32:13Z</dcterms:created>
  <dcterms:modified xsi:type="dcterms:W3CDTF">2021-02-23T09:41:12Z</dcterms:modified>
</cp:coreProperties>
</file>