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3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2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08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8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91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0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3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2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0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45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784B5-7C71-4AB0-95EE-64C53189FB35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24BC-85BD-4092-A38D-1E2495EA0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7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5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Mears, James</dc:creator>
  <cp:lastModifiedBy>Mears, James</cp:lastModifiedBy>
  <cp:revision>1</cp:revision>
  <dcterms:created xsi:type="dcterms:W3CDTF">2021-02-22T15:36:33Z</dcterms:created>
  <dcterms:modified xsi:type="dcterms:W3CDTF">2021-02-22T15:36:50Z</dcterms:modified>
</cp:coreProperties>
</file>