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1" r:id="rId6"/>
    <p:sldId id="263" r:id="rId7"/>
    <p:sldId id="260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2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C87D9-4391-4C33-95FA-68FC576A0B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1ED6D9-6C85-44F5-B465-EB900372C8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2DA581-1E96-4E11-AAD6-EC6CAAA713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2E926-A535-401F-AFD0-8EDAFE150DAB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68BD0F8-AB88-4E86-8B92-55DF6E24A0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F10626-570B-4D4E-82AF-6245209C12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16150-7CCD-48F1-A810-19B27B132A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6011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39C16-E41F-44FB-BAF6-DB6FAFAF77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0AB7F0-A725-4A80-A9C0-D2525D3CF4D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B75B12-1754-44DF-9CFB-66149838E4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2E926-A535-401F-AFD0-8EDAFE150DAB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17E6A4-6DD7-4902-B027-12F9C03793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3173C2-EC44-42F7-AE40-D8CF0C854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16150-7CCD-48F1-A810-19B27B132A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2964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7520D42-9B41-48E4-9DF7-22583903E3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FBAC886-9CDA-4AB4-9B77-801D992C23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C6E6E2D-C703-4411-9060-DF2CE2DA0E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2E926-A535-401F-AFD0-8EDAFE150DAB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7FA318-D0A9-499A-B8B3-14ECE4F060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5E5282-71EC-482D-A451-2CD4D7A778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16150-7CCD-48F1-A810-19B27B132A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53688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E4C85C-78ED-4B04-B2C2-C1B5E5D7CFF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369967C-077D-4E58-B19C-0C83AA136B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0729305-92E5-4C37-AB13-ADD5CE2C2A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2E926-A535-401F-AFD0-8EDAFE150DAB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2E2C61-7937-49E4-8BFD-93B7BABB6B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18107EE-CD56-47EE-A05C-A0C50E63A6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16150-7CCD-48F1-A810-19B27B132A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33857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6D31FF-B276-414C-8A7D-5195059B26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443022-D59F-41C1-9309-F5E4A59EE9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CEF59C-B378-417A-96CC-5DFC03844B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2E926-A535-401F-AFD0-8EDAFE150DAB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2C90DC-7199-4CB7-B905-7CD5BFA6CF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D193A5-7928-4015-A7EE-8A44A7BD0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16150-7CCD-48F1-A810-19B27B132A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4300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C0654E-F41A-4E2E-A591-353E8D5726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1B9A47-F274-42AC-9FCF-1738F2A376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A68CF1-BDD8-4A25-AD66-3725CAF4A7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5FB56E1-EE53-4F5B-AD22-43205AF28C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2E926-A535-401F-AFD0-8EDAFE150DAB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B2EBC50-163F-402B-A46B-213C285F30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7876DB-377D-4598-8E4E-BC3898D680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16150-7CCD-48F1-A810-19B27B132A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48751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218B08-9054-4C92-80AB-5F8FE9F744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3E29F00-B070-4899-8600-35CFCD3324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71C134E-4C01-4883-A03D-77305FB750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843B2AC-0AB5-4F1F-8774-B18FEE9568E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BFE80C7-3CFC-421B-804A-679BAC6EB41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65915FB-0AEC-4A58-AA02-2E06B6A26B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2E926-A535-401F-AFD0-8EDAFE150DAB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918A27-E209-45E4-B87B-88C89BCBFE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0CF1F9C-8089-4D67-8DA3-2F0AA1337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16150-7CCD-48F1-A810-19B27B132A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56504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5883E-1477-4F15-B9C0-73EE7544A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7BE7E53-DBD5-49CA-B1B4-6F888E05B0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2E926-A535-401F-AFD0-8EDAFE150DAB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4030DA9-74CF-4967-AE7C-E6F02098A6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A2704DE-E391-49C3-9AF8-4B0504FF6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16150-7CCD-48F1-A810-19B27B132A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13323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7F7A610-CD08-4319-853C-CF744D078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2E926-A535-401F-AFD0-8EDAFE150DAB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57F736F-FB30-41D9-B60A-4AE2A00126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832181-013B-4872-B54A-648569F79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16150-7CCD-48F1-A810-19B27B132A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144840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53B964-A012-4913-B092-0076855796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C55B0A-4302-4B22-B7F3-261BEC7690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8B2B7EA-3204-4E85-9993-BD5E1D55E3F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BEADDA7-CF12-4009-BE98-DB21402F8C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2E926-A535-401F-AFD0-8EDAFE150DAB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626CA79-1739-4AA4-864D-2AD4689DF7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1B972D-1178-4E81-B9A1-7568F7597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16150-7CCD-48F1-A810-19B27B132A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920374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47168C-A39A-4AC1-9AE4-271A02C54A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3E45D80-D5E4-40B4-A6F5-F5C9EE5D79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C020FB2-0C50-4E7A-971E-BC084647711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2C77AC-5821-415F-9683-F0CCCDB8F5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82E926-A535-401F-AFD0-8EDAFE150DAB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DF0C4D-2C2E-420C-9D2D-50BC1911A2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BD700A8-9FDF-4263-A4FA-3EFD7F177B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916150-7CCD-48F1-A810-19B27B132A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53090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A99741B-E540-4C31-AED4-421E0A21FE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DA07B8-7841-4E87-8080-93AA26E2B2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E863FA-5313-4E3A-99E6-51B203ECF85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82E926-A535-401F-AFD0-8EDAFE150DAB}" type="datetimeFigureOut">
              <a:rPr lang="en-GB" smtClean="0"/>
              <a:t>22/02/2021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73A13CF-0384-489D-9169-054FFC0002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A71236-A08F-4F78-AF12-7C7A4DE269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916150-7CCD-48F1-A810-19B27B132A5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2118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4B6C33E-B7AB-4A5C-A2DA-F1687D15E7A5}"/>
              </a:ext>
            </a:extLst>
          </p:cNvPr>
          <p:cNvSpPr txBox="1"/>
          <p:nvPr/>
        </p:nvSpPr>
        <p:spPr>
          <a:xfrm>
            <a:off x="195307" y="372862"/>
            <a:ext cx="11274641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u="sng" dirty="0">
                <a:latin typeface="Comic Sans MS" panose="030F0702030302020204" pitchFamily="66" charset="0"/>
              </a:rPr>
              <a:t>Craters</a:t>
            </a:r>
            <a:r>
              <a:rPr lang="en-GB" sz="2400" dirty="0">
                <a:latin typeface="Comic Sans MS" panose="030F0702030302020204" pitchFamily="66" charset="0"/>
              </a:rPr>
              <a:t> 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The next slide shows pictures of craters on the moon and of craters on Mars. The photos of Mars are the ones taken by Perseverance Rover. 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Have a look at the pictures. 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Either think about or talk about: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latin typeface="Comic Sans MS" panose="030F0702030302020204" pitchFamily="66" charset="0"/>
              </a:rPr>
              <a:t>How do you think the craters were formed?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latin typeface="Comic Sans MS" panose="030F0702030302020204" pitchFamily="66" charset="0"/>
              </a:rPr>
              <a:t>What is the same about the craters on the moon and on Mars?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 dirty="0">
                <a:latin typeface="Comic Sans MS" panose="030F0702030302020204" pitchFamily="66" charset="0"/>
              </a:rPr>
              <a:t>What is different about the craters on the moon and on Mars? </a:t>
            </a:r>
          </a:p>
        </p:txBody>
      </p:sp>
    </p:spTree>
    <p:extLst>
      <p:ext uri="{BB962C8B-B14F-4D97-AF65-F5344CB8AC3E}">
        <p14:creationId xmlns:p14="http://schemas.microsoft.com/office/powerpoint/2010/main" val="634904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moon craters">
            <a:extLst>
              <a:ext uri="{FF2B5EF4-FFF2-40B4-BE49-F238E27FC236}">
                <a16:creationId xmlns:a16="http://schemas.microsoft.com/office/drawing/2014/main" id="{89376B09-09C2-4D96-8D1A-00BB788AC68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4786" y="434555"/>
            <a:ext cx="2752725" cy="273896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mage result for moon craters">
            <a:extLst>
              <a:ext uri="{FF2B5EF4-FFF2-40B4-BE49-F238E27FC236}">
                <a16:creationId xmlns:a16="http://schemas.microsoft.com/office/drawing/2014/main" id="{EB70379E-D769-4FFE-9B7A-C2E8D04433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725" y="3432382"/>
            <a:ext cx="4548188" cy="292079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Image result for moon craters">
            <a:extLst>
              <a:ext uri="{FF2B5EF4-FFF2-40B4-BE49-F238E27FC236}">
                <a16:creationId xmlns:a16="http://schemas.microsoft.com/office/drawing/2014/main" id="{BB7139F9-0F57-4305-9FA3-52C8E6CDA4B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24201" y="1468541"/>
            <a:ext cx="3409950" cy="1704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mage result for new pictures of mars 2021">
            <a:extLst>
              <a:ext uri="{FF2B5EF4-FFF2-40B4-BE49-F238E27FC236}">
                <a16:creationId xmlns:a16="http://schemas.microsoft.com/office/drawing/2014/main" id="{9DF75D75-90A3-4C2E-9C80-F4B8C74E69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62925" y="1415201"/>
            <a:ext cx="3543301" cy="21804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Image result for new pictures of mars 2021">
            <a:extLst>
              <a:ext uri="{FF2B5EF4-FFF2-40B4-BE49-F238E27FC236}">
                <a16:creationId xmlns:a16="http://schemas.microsoft.com/office/drawing/2014/main" id="{0261A5CB-E3C7-4593-A56C-F705D7730D7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8076" y="3809267"/>
            <a:ext cx="4572000" cy="2857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12F22C5D-6D2B-46F4-A355-6A6132D87561}"/>
              </a:ext>
            </a:extLst>
          </p:cNvPr>
          <p:cNvSpPr/>
          <p:nvPr/>
        </p:nvSpPr>
        <p:spPr>
          <a:xfrm>
            <a:off x="9113165" y="278297"/>
            <a:ext cx="160909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Mars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8CF61B2-DB41-4155-BAC1-C46C5918D285}"/>
              </a:ext>
            </a:extLst>
          </p:cNvPr>
          <p:cNvSpPr/>
          <p:nvPr/>
        </p:nvSpPr>
        <p:spPr>
          <a:xfrm>
            <a:off x="3124201" y="415778"/>
            <a:ext cx="3036409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0" cap="none" spc="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The moon</a:t>
            </a:r>
          </a:p>
        </p:txBody>
      </p:sp>
    </p:spTree>
    <p:extLst>
      <p:ext uri="{BB962C8B-B14F-4D97-AF65-F5344CB8AC3E}">
        <p14:creationId xmlns:p14="http://schemas.microsoft.com/office/powerpoint/2010/main" val="14247242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3EA75EDF-94FA-4A4A-97BC-B6F7B0140AF4}"/>
              </a:ext>
            </a:extLst>
          </p:cNvPr>
          <p:cNvSpPr txBox="1"/>
          <p:nvPr/>
        </p:nvSpPr>
        <p:spPr>
          <a:xfrm>
            <a:off x="195307" y="372862"/>
            <a:ext cx="11274641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Craters are formed by large objects hitting the planets or moons. 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You are going to do an investigation to try to answer the following question: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What affects the size of the crater? 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You will be investigating whether the size of the crater is affected by: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The size of the object that hits it </a:t>
            </a:r>
            <a:r>
              <a:rPr lang="en-GB" sz="2400" dirty="0" smtClean="0">
                <a:latin typeface="Comic Sans MS" panose="030F0702030302020204" pitchFamily="66" charset="0"/>
              </a:rPr>
              <a:t>(meteorite).</a:t>
            </a:r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The shape of the </a:t>
            </a:r>
            <a:r>
              <a:rPr lang="en-GB" sz="2400" dirty="0" smtClean="0">
                <a:latin typeface="Comic Sans MS" panose="030F0702030302020204" pitchFamily="66" charset="0"/>
              </a:rPr>
              <a:t>meteorite. </a:t>
            </a:r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The distance that the </a:t>
            </a:r>
            <a:r>
              <a:rPr lang="en-GB" sz="2400" dirty="0" smtClean="0">
                <a:latin typeface="Comic Sans MS" panose="030F0702030302020204" pitchFamily="66" charset="0"/>
              </a:rPr>
              <a:t>meteorite </a:t>
            </a:r>
            <a:r>
              <a:rPr lang="en-GB" sz="2400" dirty="0">
                <a:latin typeface="Comic Sans MS" panose="030F0702030302020204" pitchFamily="66" charset="0"/>
              </a:rPr>
              <a:t>comes from.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Or the angle that the </a:t>
            </a:r>
            <a:r>
              <a:rPr lang="en-GB" sz="2400" dirty="0" smtClean="0">
                <a:latin typeface="Comic Sans MS" panose="030F0702030302020204" pitchFamily="66" charset="0"/>
              </a:rPr>
              <a:t>meteorite </a:t>
            </a:r>
            <a:r>
              <a:rPr lang="en-GB" sz="2400" dirty="0">
                <a:latin typeface="Comic Sans MS" panose="030F0702030302020204" pitchFamily="66" charset="0"/>
              </a:rPr>
              <a:t>hits the moon or planet. </a:t>
            </a:r>
          </a:p>
        </p:txBody>
      </p:sp>
    </p:spTree>
    <p:extLst>
      <p:ext uri="{BB962C8B-B14F-4D97-AF65-F5344CB8AC3E}">
        <p14:creationId xmlns:p14="http://schemas.microsoft.com/office/powerpoint/2010/main" val="3197173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8CB4D52-3AE2-4523-AF7C-7520B45B1BCF}"/>
              </a:ext>
            </a:extLst>
          </p:cNvPr>
          <p:cNvSpPr txBox="1"/>
          <p:nvPr/>
        </p:nvSpPr>
        <p:spPr>
          <a:xfrm>
            <a:off x="195307" y="372862"/>
            <a:ext cx="11274641" cy="60016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Get a baking tray.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Cover it with around 1cm of flour. 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Sprinkle cocoa powder on top. 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Drop </a:t>
            </a:r>
            <a:r>
              <a:rPr lang="en-GB" sz="2400" dirty="0" smtClean="0">
                <a:latin typeface="Comic Sans MS" panose="030F0702030302020204" pitchFamily="66" charset="0"/>
              </a:rPr>
              <a:t>meteorites </a:t>
            </a:r>
            <a:r>
              <a:rPr lang="en-GB" sz="2400" dirty="0">
                <a:latin typeface="Comic Sans MS" panose="030F0702030302020204" pitchFamily="66" charset="0"/>
              </a:rPr>
              <a:t>onto the baking tray.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pPr marL="457200" indent="-457200">
              <a:buAutoNum type="arabicPeriod"/>
            </a:pPr>
            <a:r>
              <a:rPr lang="en-GB" sz="2400" dirty="0">
                <a:latin typeface="Comic Sans MS" panose="030F0702030302020204" pitchFamily="66" charset="0"/>
              </a:rPr>
              <a:t>Different sizes e.g. marble, tennis ball, </a:t>
            </a:r>
            <a:r>
              <a:rPr lang="en-GB" sz="2400" dirty="0" smtClean="0">
                <a:latin typeface="Comic Sans MS" panose="030F0702030302020204" pitchFamily="66" charset="0"/>
              </a:rPr>
              <a:t>etc. </a:t>
            </a:r>
            <a:endParaRPr lang="en-GB" sz="2400" dirty="0">
              <a:latin typeface="Comic Sans MS" panose="030F0702030302020204" pitchFamily="66" charset="0"/>
            </a:endParaRPr>
          </a:p>
          <a:p>
            <a:pPr marL="457200" indent="-457200">
              <a:buAutoNum type="arabicPeriod"/>
            </a:pPr>
            <a:r>
              <a:rPr lang="en-GB" sz="2400" dirty="0">
                <a:latin typeface="Comic Sans MS" panose="030F0702030302020204" pitchFamily="66" charset="0"/>
              </a:rPr>
              <a:t>Different shapes but a similar size e.g. </a:t>
            </a:r>
            <a:r>
              <a:rPr lang="en-GB" sz="2400" dirty="0" smtClean="0">
                <a:latin typeface="Comic Sans MS" panose="030F0702030302020204" pitchFamily="66" charset="0"/>
              </a:rPr>
              <a:t>stones.</a:t>
            </a:r>
            <a:endParaRPr lang="en-GB" sz="2400" dirty="0">
              <a:latin typeface="Comic Sans MS" panose="030F0702030302020204" pitchFamily="66" charset="0"/>
            </a:endParaRPr>
          </a:p>
          <a:p>
            <a:pPr marL="457200" indent="-457200">
              <a:buAutoNum type="arabicPeriod"/>
            </a:pPr>
            <a:r>
              <a:rPr lang="en-GB" sz="2400" dirty="0">
                <a:latin typeface="Comic Sans MS" panose="030F0702030302020204" pitchFamily="66" charset="0"/>
              </a:rPr>
              <a:t>From different heights. </a:t>
            </a:r>
          </a:p>
          <a:p>
            <a:pPr marL="457200" indent="-457200">
              <a:buAutoNum type="arabicPeriod"/>
            </a:pPr>
            <a:r>
              <a:rPr lang="en-GB" sz="2400" dirty="0">
                <a:latin typeface="Comic Sans MS" panose="030F0702030302020204" pitchFamily="66" charset="0"/>
              </a:rPr>
              <a:t>At different angles e.g. tilt your hand sideways before you drop the </a:t>
            </a:r>
            <a:r>
              <a:rPr lang="en-GB" sz="2400" dirty="0" smtClean="0">
                <a:latin typeface="Comic Sans MS" panose="030F0702030302020204" pitchFamily="66" charset="0"/>
              </a:rPr>
              <a:t>meteorite.   </a:t>
            </a:r>
            <a:endParaRPr lang="en-GB" sz="2400" dirty="0">
              <a:latin typeface="Comic Sans MS" panose="030F0702030302020204" pitchFamily="66" charset="0"/>
            </a:endParaRPr>
          </a:p>
          <a:p>
            <a:pPr marL="457200" indent="-457200">
              <a:buAutoNum type="arabicPeriod"/>
            </a:pPr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Think about or talk about what you think affected the size of the crater the most. </a:t>
            </a:r>
          </a:p>
        </p:txBody>
      </p:sp>
    </p:spTree>
    <p:extLst>
      <p:ext uri="{BB962C8B-B14F-4D97-AF65-F5344CB8AC3E}">
        <p14:creationId xmlns:p14="http://schemas.microsoft.com/office/powerpoint/2010/main" val="19960050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FAC6E3A-9502-4D47-8485-3D86236A95B2}"/>
              </a:ext>
            </a:extLst>
          </p:cNvPr>
          <p:cNvSpPr txBox="1"/>
          <p:nvPr/>
        </p:nvSpPr>
        <p:spPr>
          <a:xfrm>
            <a:off x="195307" y="372862"/>
            <a:ext cx="11274641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Write the long date and title in your book: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u="sng" dirty="0">
                <a:latin typeface="Comic Sans MS" panose="030F0702030302020204" pitchFamily="66" charset="0"/>
              </a:rPr>
              <a:t>Tuesday 23</a:t>
            </a:r>
            <a:r>
              <a:rPr lang="en-GB" sz="2400" u="sng" baseline="30000" dirty="0">
                <a:latin typeface="Comic Sans MS" panose="030F0702030302020204" pitchFamily="66" charset="0"/>
              </a:rPr>
              <a:t>rd</a:t>
            </a:r>
            <a:r>
              <a:rPr lang="en-GB" sz="2400" u="sng" dirty="0">
                <a:latin typeface="Comic Sans MS" panose="030F0702030302020204" pitchFamily="66" charset="0"/>
              </a:rPr>
              <a:t> February 2021</a:t>
            </a:r>
          </a:p>
          <a:p>
            <a:pPr algn="ctr"/>
            <a:r>
              <a:rPr lang="en-GB" sz="2400" u="sng" dirty="0">
                <a:latin typeface="Comic Sans MS" panose="030F0702030302020204" pitchFamily="66" charset="0"/>
              </a:rPr>
              <a:t>Can I investigate what affects the size of a crater?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Either stick a photo or draw a picture of your craters in your book. 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Copy and complete these sentences.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I have created a model of the surface of Mars, I did it by …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I think it worked well because…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I could make it more realistic by …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I think craters are biggest when the </a:t>
            </a:r>
            <a:r>
              <a:rPr lang="en-GB" sz="2400" dirty="0" smtClean="0">
                <a:latin typeface="Comic Sans MS" panose="030F0702030302020204" pitchFamily="66" charset="0"/>
              </a:rPr>
              <a:t>meteorite </a:t>
            </a:r>
            <a:r>
              <a:rPr lang="en-GB" sz="2400" dirty="0">
                <a:latin typeface="Comic Sans MS" panose="030F0702030302020204" pitchFamily="66" charset="0"/>
              </a:rPr>
              <a:t>…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38974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8FAC6E3A-9502-4D47-8485-3D86236A95B2}"/>
              </a:ext>
            </a:extLst>
          </p:cNvPr>
          <p:cNvSpPr txBox="1"/>
          <p:nvPr/>
        </p:nvSpPr>
        <p:spPr>
          <a:xfrm>
            <a:off x="195307" y="372862"/>
            <a:ext cx="1127464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You have acted like a true scientist today. 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Scientists have to model things on earth just like you have done today. The Perseverance Rover was tested on a fake surface of Mars before it was sent to Mars to see if it could do its job. 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</p:txBody>
      </p:sp>
      <p:pic>
        <p:nvPicPr>
          <p:cNvPr id="2050" name="Picture 2" descr="Image result for nasa testing">
            <a:extLst>
              <a:ext uri="{FF2B5EF4-FFF2-40B4-BE49-F238E27FC236}">
                <a16:creationId xmlns:a16="http://schemas.microsoft.com/office/drawing/2014/main" id="{AC26D9E3-3654-4778-8385-2447C8C19B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5179" y="2584096"/>
            <a:ext cx="4935039" cy="32840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5490481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95446135-D920-4B14-AFA1-339F438FD819}"/>
              </a:ext>
            </a:extLst>
          </p:cNvPr>
          <p:cNvSpPr txBox="1"/>
          <p:nvPr/>
        </p:nvSpPr>
        <p:spPr>
          <a:xfrm>
            <a:off x="195307" y="372862"/>
            <a:ext cx="11274641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dirty="0">
                <a:latin typeface="Comic Sans MS" panose="030F0702030302020204" pitchFamily="66" charset="0"/>
              </a:rPr>
              <a:t>Optional extra: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Take lots of photos of your craters in black and white. 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Draw round something circle on some paper. 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Print </a:t>
            </a:r>
            <a:r>
              <a:rPr lang="en-GB" sz="2400" dirty="0" smtClean="0">
                <a:latin typeface="Comic Sans MS" panose="030F0702030302020204" pitchFamily="66" charset="0"/>
              </a:rPr>
              <a:t>your photos </a:t>
            </a:r>
            <a:r>
              <a:rPr lang="en-GB" sz="2400" dirty="0">
                <a:latin typeface="Comic Sans MS" panose="030F0702030302020204" pitchFamily="66" charset="0"/>
              </a:rPr>
              <a:t>off and create a collage on the circle. </a:t>
            </a:r>
          </a:p>
          <a:p>
            <a:r>
              <a:rPr lang="en-GB" sz="2400" dirty="0">
                <a:latin typeface="Comic Sans MS" panose="030F0702030302020204" pitchFamily="66" charset="0"/>
              </a:rPr>
              <a:t>It should hopefully look like the surface of the moon or Mars. </a:t>
            </a:r>
          </a:p>
          <a:p>
            <a:endParaRPr lang="en-GB" sz="2400" dirty="0">
              <a:latin typeface="Comic Sans MS" panose="030F0702030302020204" pitchFamily="66" charset="0"/>
            </a:endParaRPr>
          </a:p>
          <a:p>
            <a:r>
              <a:rPr lang="en-GB" sz="2400" dirty="0">
                <a:latin typeface="Comic Sans MS" panose="030F0702030302020204" pitchFamily="66" charset="0"/>
              </a:rPr>
              <a:t>Don’t worry if you don’t have a printer, you could always draw what your craters look like. </a:t>
            </a:r>
          </a:p>
        </p:txBody>
      </p:sp>
    </p:spTree>
    <p:extLst>
      <p:ext uri="{BB962C8B-B14F-4D97-AF65-F5344CB8AC3E}">
        <p14:creationId xmlns:p14="http://schemas.microsoft.com/office/powerpoint/2010/main" val="36089731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453</Words>
  <Application>Microsoft Office PowerPoint</Application>
  <PresentationFormat>Widescreen</PresentationFormat>
  <Paragraphs>61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Comic Sans MS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Bexter Smith</dc:creator>
  <cp:lastModifiedBy>Mears, James</cp:lastModifiedBy>
  <cp:revision>5</cp:revision>
  <dcterms:created xsi:type="dcterms:W3CDTF">2021-02-21T16:31:58Z</dcterms:created>
  <dcterms:modified xsi:type="dcterms:W3CDTF">2021-02-22T15:33:30Z</dcterms:modified>
</cp:coreProperties>
</file>