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203F-A925-4CA4-A21D-952D71B19DB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533-15E6-4902-B90F-D6D3F798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5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203F-A925-4CA4-A21D-952D71B19DB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533-15E6-4902-B90F-D6D3F798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18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203F-A925-4CA4-A21D-952D71B19DB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533-15E6-4902-B90F-D6D3F798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41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203F-A925-4CA4-A21D-952D71B19DB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533-15E6-4902-B90F-D6D3F798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06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203F-A925-4CA4-A21D-952D71B19DB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533-15E6-4902-B90F-D6D3F798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1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203F-A925-4CA4-A21D-952D71B19DB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533-15E6-4902-B90F-D6D3F798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79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203F-A925-4CA4-A21D-952D71B19DB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533-15E6-4902-B90F-D6D3F798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5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203F-A925-4CA4-A21D-952D71B19DB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533-15E6-4902-B90F-D6D3F798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7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203F-A925-4CA4-A21D-952D71B19DB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533-15E6-4902-B90F-D6D3F798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74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203F-A925-4CA4-A21D-952D71B19DB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533-15E6-4902-B90F-D6D3F798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6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203F-A925-4CA4-A21D-952D71B19DB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533-15E6-4902-B90F-D6D3F798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85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D203F-A925-4CA4-A21D-952D71B19DB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B533-15E6-4902-B90F-D6D3F79862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0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61" t="17658" r="23974" b="14124"/>
          <a:stretch/>
        </p:blipFill>
        <p:spPr>
          <a:xfrm>
            <a:off x="1089764" y="225468"/>
            <a:ext cx="9857983" cy="63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8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335" t="10753" r="2397" b="19219"/>
          <a:stretch/>
        </p:blipFill>
        <p:spPr>
          <a:xfrm>
            <a:off x="0" y="200417"/>
            <a:ext cx="12062564" cy="53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35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Collinson</dc:creator>
  <cp:lastModifiedBy>Charlotte Collinson</cp:lastModifiedBy>
  <cp:revision>1</cp:revision>
  <dcterms:created xsi:type="dcterms:W3CDTF">2021-02-22T11:48:14Z</dcterms:created>
  <dcterms:modified xsi:type="dcterms:W3CDTF">2021-02-22T11:50:11Z</dcterms:modified>
</cp:coreProperties>
</file>